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6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odexy.ru/2008/04/18/statya-2022-poyavlenie-v-sostoyanii-opyaneniya-nesovershennoletnih-a-ravno-raspitie-imi-piva-i-napitkov-izgotavlivaemyih-na-ego-osnove-alkogolnoy-i-spirtosoderzhaschey-produktsii-potreblenie-im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Ответственность несовершеннолетних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/>
              <a:t>Несовершеннолетние при определенных условиях несут уголовную, административную и иную ответственность.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/>
              <a:t>Уголовную ответственность несовершеннолетние несут с 14 лет.</a:t>
            </a:r>
            <a:r>
              <a:rPr lang="ru-RU" sz="4000"/>
              <a:t/>
            </a:r>
            <a:br>
              <a:rPr lang="ru-RU" sz="4000"/>
            </a:b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Лица, достигшие ко времени совершения преступления </a:t>
            </a:r>
            <a:r>
              <a:rPr lang="ru-RU" sz="2400" b="1"/>
              <a:t>четырнадцатилетнего возраста</a:t>
            </a:r>
            <a:r>
              <a:rPr lang="ru-RU" sz="2400"/>
              <a:t>, подлежат уголовной ответственности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/>
          <a:lstStyle/>
          <a:p>
            <a:r>
              <a:rPr lang="ru-RU" sz="2400" b="1" dirty="0"/>
              <a:t>Административная ответственность наступает в возрасте 16 лет.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060848"/>
            <a:ext cx="7448872" cy="35779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1630" b="1" i="1" dirty="0"/>
              <a:t>а) совершивших в возрасте до 14 лет общественно опасные действия;</a:t>
            </a:r>
          </a:p>
          <a:p>
            <a:pPr>
              <a:lnSpc>
                <a:spcPct val="80000"/>
              </a:lnSpc>
            </a:pPr>
            <a:r>
              <a:rPr lang="ru-RU" sz="1630" b="1" i="1" dirty="0"/>
              <a:t>б) совершивших в возрасте от 14 до 16 лет общественно опасные действия, не предусмотренные статьей 10 Уголовного кодекса РСФСР;</a:t>
            </a:r>
          </a:p>
          <a:p>
            <a:pPr>
              <a:lnSpc>
                <a:spcPct val="80000"/>
              </a:lnSpc>
            </a:pPr>
            <a:r>
              <a:rPr lang="ru-RU" sz="1630" b="1" i="1" dirty="0"/>
              <a:t>в) совершивших деяния, содержащие признаки преступления в возрасте от 14 до 18 лет, в отношении которых отказано в возбуждении уголовного дела или прекращено уголовное дело в порядке, предусмотренном статьями 8 и 10 Уголовно-процессуального кодекса РСФСР;</a:t>
            </a:r>
          </a:p>
          <a:p>
            <a:pPr>
              <a:lnSpc>
                <a:spcPct val="80000"/>
              </a:lnSpc>
            </a:pPr>
            <a:r>
              <a:rPr lang="ru-RU" sz="1630" b="1" i="1" dirty="0"/>
              <a:t>г) совершивших в возрасте до 16 лет нарушение правил дорожного движения;</a:t>
            </a:r>
            <a:br>
              <a:rPr lang="ru-RU" sz="1630" b="1" i="1" dirty="0"/>
            </a:br>
            <a:r>
              <a:rPr lang="ru-RU" sz="1630" b="1" i="1" dirty="0"/>
              <a:t>совершивших в возрасте от 16 до 18 лет административные правонарушения (кроме дел о злостном неповиновении законному распоряжению или требованию работника милиции или дружинника);</a:t>
            </a:r>
            <a:br>
              <a:rPr lang="ru-RU" sz="1630" b="1" i="1" dirty="0"/>
            </a:br>
            <a:r>
              <a:rPr lang="ru-RU" sz="1630" b="1" i="1" dirty="0"/>
              <a:t>совершивших мелкое хищение государственного или общественного имущества, мелкое хулиганство, нарушение правил дорожного движения, правил приобретения, хранения и использования огнестрельного оружия и боевых припасов, которые рассматриваются комиссиями лишь в тех случаях, когда орган (должностное лицо), имеющий право налагать административное взыскание, передает его на рассмотрение комиссии.</a:t>
            </a:r>
          </a:p>
          <a:p>
            <a:pPr>
              <a:lnSpc>
                <a:spcPct val="80000"/>
              </a:lnSpc>
            </a:pPr>
            <a:r>
              <a:rPr lang="ru-RU" sz="1630" b="1" i="1" dirty="0" err="1"/>
              <a:t>д</a:t>
            </a:r>
            <a:r>
              <a:rPr lang="ru-RU" sz="1630" b="1" i="1" dirty="0"/>
              <a:t>) совершивших иные антиобщественные поступки;</a:t>
            </a:r>
          </a:p>
          <a:p>
            <a:pPr>
              <a:lnSpc>
                <a:spcPct val="80000"/>
              </a:lnSpc>
            </a:pPr>
            <a:r>
              <a:rPr lang="ru-RU" sz="1630" b="1" i="1" dirty="0"/>
              <a:t>е) уклоняющихся от учебы или работы.</a:t>
            </a:r>
            <a:br>
              <a:rPr lang="ru-RU" sz="1630" b="1" i="1" dirty="0"/>
            </a:br>
            <a:r>
              <a:rPr lang="ru-RU" sz="1630" b="1" i="1" dirty="0"/>
              <a:t/>
            </a:r>
            <a:br>
              <a:rPr lang="ru-RU" sz="1630" b="1" i="1" dirty="0"/>
            </a:br>
            <a:endParaRPr lang="ru-RU" sz="163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/>
              <a:t>К несовершеннолетним могут применяться следующие меры воздействия: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) обязать принести публичное или в иной форме извинение потерпевшему;</a:t>
            </a:r>
          </a:p>
          <a:p>
            <a:pPr>
              <a:lnSpc>
                <a:spcPct val="90000"/>
              </a:lnSpc>
            </a:pPr>
            <a:r>
              <a:rPr lang="ru-RU" sz="2400"/>
              <a:t>б) вынести предупреждение;</a:t>
            </a:r>
          </a:p>
          <a:p>
            <a:pPr>
              <a:lnSpc>
                <a:spcPct val="90000"/>
              </a:lnSpc>
            </a:pPr>
            <a:r>
              <a:rPr lang="ru-RU" sz="2400"/>
              <a:t>в) объявить выговор или строгий выговор;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/>
            </a:r>
            <a:br>
              <a:rPr lang="ru-RU" sz="4000"/>
            </a:br>
            <a:r>
              <a:rPr lang="ru-RU" sz="4000" b="1"/>
              <a:t>К родителям несовершеннолетних </a:t>
            </a:r>
            <a:r>
              <a:rPr lang="ru-RU" sz="4000"/>
              <a:t> </a:t>
            </a:r>
            <a:br>
              <a:rPr lang="ru-RU" sz="4000"/>
            </a:br>
            <a:endParaRPr lang="ru-RU" sz="400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а) вынести общественное порицание;</a:t>
            </a:r>
          </a:p>
          <a:p>
            <a:pPr>
              <a:lnSpc>
                <a:spcPct val="80000"/>
              </a:lnSpc>
            </a:pPr>
            <a:r>
              <a:rPr lang="ru-RU" sz="2000"/>
              <a:t>б) вынести предупреждение;</a:t>
            </a:r>
          </a:p>
          <a:p>
            <a:pPr>
              <a:lnSpc>
                <a:spcPct val="80000"/>
              </a:lnSpc>
            </a:pPr>
            <a:r>
              <a:rPr lang="ru-RU" sz="2000"/>
              <a:t>в) возложить обязанность возместить причиненный несовершеннолетним ущерб, не превышающий одной второй минимального размера оплаты труда;</a:t>
            </a:r>
          </a:p>
          <a:p>
            <a:pPr>
              <a:lnSpc>
                <a:spcPct val="80000"/>
              </a:lnSpc>
            </a:pPr>
            <a:r>
              <a:rPr lang="ru-RU" sz="2000"/>
              <a:t>г) наложить штраф в размере до одной третьей минимального размера оплаты труда, а за появление в общественных местах в пьяном виде подростков в возрасте до 16 лет или распитии ими спиртных напитков на родителей или лиц, их заменяющих, штраф налагается в размере от одной третьей до одной второй минимального размера оплаты труда, за доведение несовершеннолетних до состояния опьянения - в размере от одной второй до одного минимального размера оплаты труда.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Статья 20.22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>
                <a:hlinkClick r:id="rId2" tooltip="Статья 20.22. Появление в состоянии опьянения несовершеннолетних, а равно распитие ими пива и напитков, изготавливаемых на его основе, алкогольной и спиртосодержащей продукции, потребление ими наркотических средств или психотропных веществ в общественных "/>
              </a:rPr>
              <a:t> Появление в состоянии опьянения несовершеннолетних, а равно распитие ими пива и напитков, изготавливаемых на его основе, алкогольной и спиртосодержащей продукции, потребление ими наркотических средств или психотропных веществ в общественных местах (АК РФ) </a:t>
            </a:r>
            <a:r>
              <a:rPr lang="ru-RU"/>
              <a:t/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НАКАЗАНИЕ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/>
              <a:t>влечет наложение административного штрафа на родителей или иных законных представителей несовершеннолетних в размере от трехсот до пятисот рублей.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Статья 158 КоАП РФ</a:t>
            </a:r>
            <a:r>
              <a:rPr lang="ru-RU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/>
              <a:t>Мелкое хулиганство, то есть нецензурная брань в общественных местах, оскорбительное приставание к гражданам и другие подобные действия, нарушающие общественный порядок и спокойствие граждан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358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Ответственность несовершеннолетних</vt:lpstr>
      <vt:lpstr>Уголовную ответственность несовершеннолетние несут с 14 лет.  </vt:lpstr>
      <vt:lpstr>Административная ответственность наступает в возрасте 16 лет.   </vt:lpstr>
      <vt:lpstr>К несовершеннолетним могут применяться следующие меры воздействия:</vt:lpstr>
      <vt:lpstr> К родителям несовершеннолетних   </vt:lpstr>
      <vt:lpstr>Статья 20.22 </vt:lpstr>
      <vt:lpstr>НАКАЗАНИЕ</vt:lpstr>
      <vt:lpstr>Статья 158 КоАП РФ 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Ответственность несовершеннолетних</dc:title>
  <cp:lastModifiedBy>Синдякова</cp:lastModifiedBy>
  <cp:revision>2</cp:revision>
  <dcterms:modified xsi:type="dcterms:W3CDTF">2012-10-08T09:42:22Z</dcterms:modified>
</cp:coreProperties>
</file>