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92" r:id="rId4"/>
    <p:sldId id="258" r:id="rId5"/>
    <p:sldId id="260" r:id="rId6"/>
    <p:sldId id="317" r:id="rId7"/>
    <p:sldId id="312" r:id="rId8"/>
    <p:sldId id="261" r:id="rId9"/>
    <p:sldId id="264" r:id="rId10"/>
    <p:sldId id="265" r:id="rId11"/>
    <p:sldId id="269" r:id="rId12"/>
    <p:sldId id="271" r:id="rId13"/>
    <p:sldId id="274" r:id="rId14"/>
    <p:sldId id="276" r:id="rId15"/>
    <p:sldId id="293" r:id="rId16"/>
    <p:sldId id="316" r:id="rId17"/>
    <p:sldId id="282" r:id="rId18"/>
    <p:sldId id="286" r:id="rId19"/>
    <p:sldId id="287" r:id="rId20"/>
    <p:sldId id="289" r:id="rId21"/>
    <p:sldId id="290" r:id="rId22"/>
    <p:sldId id="300" r:id="rId23"/>
    <p:sldId id="31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7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24A9-AA4D-464A-97E9-7D4FF5C8D873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67E2-09CC-4CC3-AB3E-3D0387317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10 класс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2014-2015 учебный год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Классный руководитель: </a:t>
            </a:r>
          </a:p>
          <a:p>
            <a:pPr algn="ctr">
              <a:buNone/>
            </a:pP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</a:rPr>
              <a:t>Бутина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Наталья Викторовна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.MICROSOF-71202B\Рабочий стол\итоги 10 класс\журав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6777291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Уже не первый год </a:t>
            </a:r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Скачкова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Мария,  </a:t>
            </a:r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Сёмма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Николай , </a:t>
            </a:r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Пирова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Сабрина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и Плотникова </a:t>
            </a:r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Данна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проводят День белых журавлей. Они являются активными членами школьного патриотического клуба «Импульс»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Совет старшеклассников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Скачкова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 Мария,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Сёмма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 Николай, Плотникова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</a:rPr>
              <a:t>Данна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, Лоскутов Владислав, Голованов Вади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Admin.MICROSOF-71202B\Рабочий стол\итоги 10 класс\совет старшекласс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Выступление на дискотеке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Documents and Settings\Admin.MICROSOF-71202B\Рабочий стол\итоги 10 класс\WP_000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214422"/>
            <a:ext cx="75247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Ведущие на школьных мероприятиях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C:\Documents and Settings\Admin.MICROSOF-71202B\Рабочий стол\итоги 10 класс\WP_00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9524" y="1787058"/>
            <a:ext cx="4242476" cy="479785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5929330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Сёмма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Николай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Admin.MICROSOF-71202B\Рабочий стол\итоги 10 класс\WP_0007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785926"/>
            <a:ext cx="4071934" cy="473370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5008" y="5786454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 smtClean="0">
                <a:latin typeface="+mj-lt"/>
                <a:ea typeface="+mj-ea"/>
                <a:cs typeface="+mj-cs"/>
              </a:rPr>
              <a:t>Пирова</a:t>
            </a:r>
            <a:r>
              <a:rPr lang="ru-RU" sz="14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400" b="1" dirty="0" err="1" smtClean="0">
                <a:latin typeface="+mj-lt"/>
                <a:ea typeface="+mj-ea"/>
                <a:cs typeface="+mj-cs"/>
              </a:rPr>
              <a:t>Сабрина</a:t>
            </a: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Выступления в РДК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3" name="Picture 3" descr="C:\Documents and Settings\Admin.MICROSOF-71202B\Рабочий стол\итоги 10 класс\теат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620021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Admin.MICROSOF-71202B\Рабочий стол\итоги 10 класс\владВи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1999" cy="3429000"/>
          </a:xfrm>
          <a:prstGeom prst="rect">
            <a:avLst/>
          </a:prstGeom>
          <a:noFill/>
        </p:spPr>
      </p:pic>
      <p:pic>
        <p:nvPicPr>
          <p:cNvPr id="36867" name="Picture 3" descr="C:\Documents and Settings\Admin.MICROSOF-71202B\Рабочий стол\итоги 10 класс\таетр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5243" y="0"/>
            <a:ext cx="4568758" cy="3429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3000372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 Кондратьева Вика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Documents and Settings\Admin.MICROSOF-71202B\Рабочий стол\итоги 10 класс\викаНимф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476749" cy="3357562"/>
          </a:xfrm>
          <a:prstGeom prst="rect">
            <a:avLst/>
          </a:prstGeom>
          <a:noFill/>
        </p:spPr>
      </p:pic>
      <p:pic>
        <p:nvPicPr>
          <p:cNvPr id="8" name="Picture 3" descr="C:\Documents and Settings\Admin.MICROSOF-71202B\Рабочий стол\итоги 10 класс\Вика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375420"/>
            <a:ext cx="4643438" cy="3482579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286644" y="3071810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 smtClean="0">
                <a:latin typeface="+mj-lt"/>
                <a:ea typeface="+mj-ea"/>
                <a:cs typeface="+mj-cs"/>
              </a:rPr>
              <a:t>Чимаев</a:t>
            </a:r>
            <a:r>
              <a:rPr lang="ru-RU" sz="1400" b="1" dirty="0" smtClean="0">
                <a:latin typeface="+mj-lt"/>
                <a:ea typeface="+mj-ea"/>
                <a:cs typeface="+mj-cs"/>
              </a:rPr>
              <a:t> Владислав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Акция «Лес Победы»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Admin.MICROSOF-71202B\Рабочий стол\итоги 10 класс\лес победы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620021" cy="57150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00232" y="3786190"/>
            <a:ext cx="1214446" cy="5000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Наш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3286116" y="414338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«У войны не женское лицо»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C:\Documents and Settings\Admin.MICROSOF-71202B\Рабочий стол\итоги 10 класс\WP_000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4000"/>
          </a:blip>
          <a:srcRect/>
          <a:stretch>
            <a:fillRect/>
          </a:stretch>
        </p:blipFill>
        <p:spPr bwMode="auto">
          <a:xfrm>
            <a:off x="0" y="1214422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Documents and Settings\Admin.MICROSOF-71202B\Рабочий стол\итоги 10 класс\урок победы танец.jpg"/>
          <p:cNvPicPr>
            <a:picLocks noChangeAspect="1" noChangeArrowheads="1"/>
          </p:cNvPicPr>
          <p:nvPr/>
        </p:nvPicPr>
        <p:blipFill>
          <a:blip r:embed="rId3">
            <a:lum contrast="15000"/>
          </a:blip>
          <a:srcRect/>
          <a:stretch>
            <a:fillRect/>
          </a:stretch>
        </p:blipFill>
        <p:spPr bwMode="auto">
          <a:xfrm>
            <a:off x="3071802" y="2113347"/>
            <a:ext cx="6072198" cy="4554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Паруса надежды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«Просто песня»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(«Приз зрительских симпатий»)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Picture 2" descr="C:\Documents and Settings\Admin.MICROSOF-71202B\Рабочий стол\итоги 10 класс\танец 10 класс\WP_000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87818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 Победы в школе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(участники)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6" name="Picture 2" descr="C:\Documents and Settings\Admin.MICROSOF-71202B\Рабочий стол\итоги 10 класс\урок победы участн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43768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.MICROSOF-71202B\Рабочий стол\итоги 10 класс\WP_000133.jpg"/>
          <p:cNvPicPr>
            <a:picLocks noChangeAspect="1" noChangeArrowheads="1"/>
          </p:cNvPicPr>
          <p:nvPr/>
        </p:nvPicPr>
        <p:blipFill>
          <a:blip r:embed="rId2" cstate="print"/>
          <a:srcRect t="-2319"/>
          <a:stretch>
            <a:fillRect/>
          </a:stretch>
        </p:blipFill>
        <p:spPr bwMode="auto">
          <a:xfrm>
            <a:off x="5072066" y="2125861"/>
            <a:ext cx="4071934" cy="4732139"/>
          </a:xfrm>
          <a:prstGeom prst="rect">
            <a:avLst/>
          </a:prstGeom>
          <a:noFill/>
        </p:spPr>
      </p:pic>
      <p:pic>
        <p:nvPicPr>
          <p:cNvPr id="6" name="Picture 3" descr="C:\Documents and Settings\Admin.MICROSOF-71202B\Рабочий стол\итоги 10 класс\WP_00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7341"/>
            <a:ext cx="4278511" cy="50806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кабинета к учебному году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C:\Documents and Settings\Admin.MICROSOF-71202B\Рабочий стол\итоги 10 класс\WP_00013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928670"/>
            <a:ext cx="4129829" cy="328614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857620" y="3786190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 smtClean="0">
                <a:latin typeface="+mj-lt"/>
                <a:ea typeface="+mj-ea"/>
                <a:cs typeface="+mj-cs"/>
              </a:rPr>
              <a:t>Пирова</a:t>
            </a:r>
            <a:r>
              <a:rPr lang="ru-RU" sz="14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400" b="1" dirty="0" err="1" smtClean="0">
                <a:latin typeface="+mj-lt"/>
                <a:ea typeface="+mj-ea"/>
                <a:cs typeface="+mj-cs"/>
              </a:rPr>
              <a:t>Сабрина</a:t>
            </a: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Винник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Наталья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143644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Устюжанина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Юлия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29322" y="6215082"/>
            <a:ext cx="1714512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Башлыкова Настя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Плотникова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Данна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9 мая</a:t>
            </a:r>
            <a:endParaRPr lang="ru-RU" dirty="0"/>
          </a:p>
        </p:txBody>
      </p:sp>
      <p:pic>
        <p:nvPicPr>
          <p:cNvPr id="33794" name="Picture 2" descr="C:\Documents and Settings\Admin.MICROSOF-71202B\Мои документы\Мои рисунки\С проигрывателя NOKIA Lumia 610\Альбом камеры\WP_000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142984"/>
            <a:ext cx="4143404" cy="552453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86050" y="6143644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Скачкова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Мария,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Пирова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Сабрина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Admin.MICROSOF-71202B\Мои документы\Мои рисунки\С проигрывателя NOKIA Lumia 610\Альбом камеры\WP_0008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14422"/>
            <a:ext cx="4143404" cy="552453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86578" y="6143644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Башлыкова Настя, Куликова Мария,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9 мая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 descr="C:\Documents and Settings\Admin.MICROSOF-71202B\Мои документы\Мои рисунки\С проигрывателя NOKIA Lumia 610\Альбом камеры\WP_000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57165"/>
            <a:ext cx="4500626" cy="6000835"/>
          </a:xfrm>
          <a:prstGeom prst="rect">
            <a:avLst/>
          </a:prstGeom>
          <a:noFill/>
        </p:spPr>
      </p:pic>
      <p:pic>
        <p:nvPicPr>
          <p:cNvPr id="34819" name="Picture 3" descr="C:\Documents and Settings\Admin.MICROSOF-71202B\Мои документы\Мои рисунки\С проигрывателя NOKIA Lumia 610\Альбом камеры\WP_0008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785837"/>
            <a:ext cx="4572000" cy="6096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6143644"/>
            <a:ext cx="4643470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Шевцов Арсений, Пахарь Алексей, Тузов Михаил,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Остапенко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Андрей,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Сёмма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Николай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29256" y="6143644"/>
            <a:ext cx="3214710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Голованов Вадим,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Джафаров Али,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Сёмма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Николай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.MICROSOF-71202B\Мои документы\Мои рисунки\С проигрывателя NOKIA Lumia 610\Альбом камеры\WP_000842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00694" y="5357826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 smtClean="0">
                <a:latin typeface="+mj-lt"/>
                <a:ea typeface="+mj-ea"/>
                <a:cs typeface="+mj-cs"/>
              </a:rPr>
              <a:t>Остапенко</a:t>
            </a:r>
            <a:r>
              <a:rPr lang="ru-RU" sz="1400" b="1" dirty="0" smtClean="0">
                <a:latin typeface="+mj-lt"/>
                <a:ea typeface="+mj-ea"/>
                <a:cs typeface="+mj-cs"/>
              </a:rPr>
              <a:t> Андрей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071942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Башлыкова Настя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Курс молодого бойца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Admin.MICROSOF-71202B\Мои документы\Мои рисунки\С проигрывателя NOKIA Lumia 610\Альбом камеры\WP_00094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214422"/>
            <a:ext cx="7358114" cy="55185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62" y="6000768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Куликов Данил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68" y="6143644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Тузов Миша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43702" y="5857892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 smtClean="0">
                <a:latin typeface="+mj-lt"/>
                <a:ea typeface="+mj-ea"/>
                <a:cs typeface="+mj-cs"/>
              </a:rPr>
              <a:t>Чимаев</a:t>
            </a:r>
            <a:r>
              <a:rPr lang="ru-RU" sz="1400" b="1" dirty="0" smtClean="0">
                <a:latin typeface="+mj-lt"/>
                <a:ea typeface="+mj-ea"/>
                <a:cs typeface="+mj-cs"/>
              </a:rPr>
              <a:t> Влад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Украшаем стенды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1" name="Picture 3" descr="C:\Documents and Settings\Admin.MICROSOF-71202B\Рабочий стол\итоги 10 класс\WP_000136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2893214"/>
            <a:ext cx="5286380" cy="3964786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.MICROSOF-71202B\Рабочий стол\итоги 10 класс\WP_0001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8736"/>
            <a:ext cx="5286380" cy="396478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28992" y="4857760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Петрова Полина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16" y="6215082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 smtClean="0">
                <a:latin typeface="+mj-lt"/>
                <a:ea typeface="+mj-ea"/>
                <a:cs typeface="+mj-cs"/>
              </a:rPr>
              <a:t>Шалаева</a:t>
            </a:r>
            <a:r>
              <a:rPr lang="ru-RU" sz="1400" b="1" dirty="0" smtClean="0">
                <a:latin typeface="+mj-lt"/>
                <a:ea typeface="+mj-ea"/>
                <a:cs typeface="+mj-cs"/>
              </a:rPr>
              <a:t> Катя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.MICROSOF-71202B\Рабочий стол\итоги 10 класс\WP_0002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3589710"/>
            <a:ext cx="4357718" cy="3268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к  зиме</a:t>
            </a:r>
            <a:endParaRPr lang="ru-RU" dirty="0"/>
          </a:p>
        </p:txBody>
      </p:sp>
      <p:pic>
        <p:nvPicPr>
          <p:cNvPr id="3074" name="Picture 2" descr="C:\Documents and Settings\Admin.MICROSOF-71202B\Рабочий стол\итоги 10 класс\WP_0002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7" y="1214422"/>
            <a:ext cx="3786214" cy="2839661"/>
          </a:xfrm>
          <a:prstGeom prst="rect">
            <a:avLst/>
          </a:prstGeom>
          <a:noFill/>
        </p:spPr>
      </p:pic>
      <p:pic>
        <p:nvPicPr>
          <p:cNvPr id="5" name="Picture 2" descr="C:\Documents and Settings\Admin.MICROSOF-71202B\Рабочий стол\итоги 10 класс\WP_000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84"/>
            <a:ext cx="3929058" cy="294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Спортивные достижения девушек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Admin.MICROSOF-71202B\Рабочий стол\итоги 10 класс\баскет январ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6072198" cy="343079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715108" y="2143116"/>
            <a:ext cx="2428892" cy="121444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/>
              <a:t> </a:t>
            </a:r>
            <a:r>
              <a:rPr lang="ru-RU" sz="2400" b="1" dirty="0" smtClean="0"/>
              <a:t>Башлыкова Настя и Куликова Мария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286256"/>
            <a:ext cx="2786082" cy="128588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 smtClean="0"/>
              <a:t> </a:t>
            </a:r>
            <a:r>
              <a:rPr lang="ru-RU" sz="2400" b="1" dirty="0" smtClean="0"/>
              <a:t>Устюжанина Юлия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latin typeface="+mj-lt"/>
                <a:ea typeface="+mj-ea"/>
                <a:cs typeface="+mj-cs"/>
              </a:rPr>
              <a:t>Шалаева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Катя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Admin.MICROSOF-71202B\Рабочий стол\итоги 10 класс\спорт м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10944"/>
            <a:ext cx="4863291" cy="344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Спорсмены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- юноши класса: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Сёмма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Николай</a:t>
            </a:r>
          </a:p>
          <a:p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Остапенко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Андрей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Куликов Данил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b="1" u="sng" dirty="0" smtClean="0">
                <a:solidFill>
                  <a:srgbClr val="FF0000"/>
                </a:solidFill>
              </a:rPr>
              <a:t>Петрова Полина </a:t>
            </a:r>
            <a:r>
              <a:rPr lang="ru-RU" sz="3200" b="1" dirty="0" smtClean="0">
                <a:solidFill>
                  <a:srgbClr val="FF0000"/>
                </a:solidFill>
              </a:rPr>
              <a:t>открыла в себе склонность к изучению биологии. Поездка в Барнаул на краевой конкурс.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Admin.MICROSOF-71202B\Рабочий стол\итоги 10 класс\петров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50"/>
            <a:ext cx="8026741" cy="53578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43570" y="6215082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Петрова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Полина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Дежурство по школе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.MICROSOF-71202B\Рабочий стол\итоги 10 класс\WP_0006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73151"/>
            <a:ext cx="7446464" cy="558484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.MICROSOF-71202B\Рабочий стол\итоги 10 класс\емелья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5080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Ребята приняли участие в акции «Помощь ветерану»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Documents and Settings\Admin.MICROSOF-71202B\Рабочий стол\итоги 10 класс\емельянова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64000" y="1571612"/>
            <a:ext cx="5080000" cy="3810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4429132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Лоскутов Влад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72132" y="1428736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Куликов Данил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86578" y="4357694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Пахарь Алексей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43802" y="1357298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Джафаров Али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3786190"/>
            <a:ext cx="1500198" cy="4286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Емельянова Галина </a:t>
            </a:r>
            <a:r>
              <a:rPr lang="ru-RU" sz="1400" b="1" dirty="0" err="1" smtClean="0">
                <a:latin typeface="+mj-lt"/>
                <a:ea typeface="+mj-ea"/>
                <a:cs typeface="+mj-cs"/>
              </a:rPr>
              <a:t>Арсентьевна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14942" y="5500702"/>
            <a:ext cx="3929058" cy="1357298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Фотографировал и участвовал в работе: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Остапенко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Андрей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238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Подготовка кабинета к учебному году</vt:lpstr>
      <vt:lpstr>Украшаем стенды</vt:lpstr>
      <vt:lpstr>Подготовка к  зиме</vt:lpstr>
      <vt:lpstr>Спортивные достижения девушек</vt:lpstr>
      <vt:lpstr> Спорсмены - юноши класса:</vt:lpstr>
      <vt:lpstr>Петрова Полина открыла в себе склонность к изучению биологии. Поездка в Барнаул на краевой конкурс.</vt:lpstr>
      <vt:lpstr>Дежурство по школе </vt:lpstr>
      <vt:lpstr>Ребята приняли участие в акции «Помощь ветерану»</vt:lpstr>
      <vt:lpstr>Уже не первый год Скачкова Мария,  Сёмма Николай , Пирова Сабрина и Плотникова Данна проводят День белых журавлей. Они являются активными членами школьного патриотического клуба «Импульс»  </vt:lpstr>
      <vt:lpstr>Совет старшеклассников (Скачкова Мария, Сёмма Николай, Плотникова Данна, Лоскутов Владислав, Голованов Вадим)</vt:lpstr>
      <vt:lpstr>Выступление на дискотеке </vt:lpstr>
      <vt:lpstr>Ведущие на школьных мероприятиях</vt:lpstr>
      <vt:lpstr>Выступления в РДК</vt:lpstr>
      <vt:lpstr>Слайд 15</vt:lpstr>
      <vt:lpstr>Акция «Лес Победы»</vt:lpstr>
      <vt:lpstr>«У войны не женское лицо»</vt:lpstr>
      <vt:lpstr>Паруса надежды «Просто песня»  («Приз зрительских симпатий»)</vt:lpstr>
      <vt:lpstr>Урок Победы в школе  (участники)</vt:lpstr>
      <vt:lpstr>9 мая</vt:lpstr>
      <vt:lpstr>9 мая</vt:lpstr>
      <vt:lpstr>Слайд 22</vt:lpstr>
      <vt:lpstr>Курс молодого бойца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Скачкова Мария, ученица 9-а класса, приняла участие во Всероссийском конкурсе исторических исследовательских работ старшеклассников "Человек в истории. Россия - XX век" в номинации "История семьи", где представила свою исследовательскую работу на тему "По страницам семейной истории". Работа вошла в число 40 лучших работ из 1554 представленных на конкурс. ария была приглашена на конкурс в г. Москва для очного участия для представления своей работы. Из г. Москва Мария  вернулась с дипломом победителя III степени.</dc:title>
  <dc:creator>Admin</dc:creator>
  <cp:lastModifiedBy>Admin</cp:lastModifiedBy>
  <cp:revision>55</cp:revision>
  <dcterms:created xsi:type="dcterms:W3CDTF">2015-05-03T12:46:46Z</dcterms:created>
  <dcterms:modified xsi:type="dcterms:W3CDTF">2015-05-30T09:27:25Z</dcterms:modified>
</cp:coreProperties>
</file>