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0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7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2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0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1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0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9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6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5332-CCCF-44D2-8243-472E7468A7D9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EEFC-4AA1-442A-A656-56C988AB0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29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on&amp;\SkyDrive\Документы\i3MH7BUT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7" y="3747984"/>
            <a:ext cx="1978323" cy="23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imon&amp;\SkyDrive\Документы\i4DEBVGC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18756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imon&amp;\SkyDrive\Документы\iBHEWZ6I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99904"/>
            <a:ext cx="1441127" cy="225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imon&amp;\SkyDrive\Документы\iEO29AMM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5378"/>
            <a:ext cx="1912055" cy="216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on&amp;\SkyDrive\Документы\iM4KNURR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4" y="1756779"/>
            <a:ext cx="1190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imon&amp;\SkyDrive\Документы\iVJRIHSEP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05508"/>
            <a:ext cx="1944216" cy="222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 our region people wear……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647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Dolls wore………………..</a:t>
            </a:r>
            <a:br>
              <a:rPr lang="en-US" dirty="0" smtClean="0"/>
            </a:br>
            <a:r>
              <a:rPr lang="en-US" dirty="0" smtClean="0"/>
              <a:t>Dolls wear…………………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imon&amp;\SkyDrive\Документы\0_6f622_d58cd021_XXL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65" y="1600200"/>
            <a:ext cx="389353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mon&amp;\SkyDrive\Документы\80336391_ZHenskiy_tradicionnuyy_kazachiy_kostyum__stilizaciya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10445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87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like </a:t>
            </a:r>
            <a:r>
              <a:rPr lang="en-US" dirty="0" err="1" smtClean="0"/>
              <a:t>cossacks`</a:t>
            </a:r>
            <a:r>
              <a:rPr lang="en-US" dirty="0" smtClean="0"/>
              <a:t> costumes because……</a:t>
            </a:r>
            <a:br>
              <a:rPr lang="en-US" dirty="0" smtClean="0"/>
            </a:br>
            <a:r>
              <a:rPr lang="en-US" dirty="0" smtClean="0"/>
              <a:t>I like modern costumes because……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dimon&amp;\SkyDrive\Документы\DSC05024-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2484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imon&amp;\SkyDrive\Документы\v7160-rock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03244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3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In our region people wear……</vt:lpstr>
      <vt:lpstr>Dolls wore……………….. Dolls wear…………………</vt:lpstr>
      <vt:lpstr>I like cossacks` costumes because…… I like modern costumes because……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Dolls wore……………….. Dolls wear…………………</dc:title>
  <dc:creator>Дмитрий Лыбин</dc:creator>
  <cp:lastModifiedBy>Дмитрий Лыбин</cp:lastModifiedBy>
  <cp:revision>4</cp:revision>
  <dcterms:created xsi:type="dcterms:W3CDTF">2015-01-19T16:40:26Z</dcterms:created>
  <dcterms:modified xsi:type="dcterms:W3CDTF">2015-01-19T17:22:36Z</dcterms:modified>
</cp:coreProperties>
</file>