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5" r:id="rId4"/>
    <p:sldId id="277" r:id="rId5"/>
    <p:sldId id="276" r:id="rId6"/>
    <p:sldId id="258" r:id="rId7"/>
    <p:sldId id="261" r:id="rId8"/>
    <p:sldId id="259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4" r:id="rId19"/>
    <p:sldId id="271" r:id="rId20"/>
    <p:sldId id="270" r:id="rId21"/>
    <p:sldId id="26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77" autoAdjust="0"/>
    <p:restoredTop sz="94660"/>
  </p:normalViewPr>
  <p:slideViewPr>
    <p:cSldViewPr>
      <p:cViewPr varScale="1">
        <p:scale>
          <a:sx n="74" d="100"/>
          <a:sy n="74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8455968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Театрально-игровая деятельность в развитии  младших дошкольников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877272"/>
            <a:ext cx="4427984" cy="980728"/>
          </a:xfrm>
        </p:spPr>
        <p:txBody>
          <a:bodyPr>
            <a:normAutofit/>
          </a:bodyPr>
          <a:lstStyle/>
          <a:p>
            <a:r>
              <a:rPr lang="ru-RU" dirty="0" smtClean="0"/>
              <a:t>Тема по самообразованию</a:t>
            </a:r>
          </a:p>
          <a:p>
            <a:r>
              <a:rPr lang="ru-RU" dirty="0" smtClean="0"/>
              <a:t>Воспитатель </a:t>
            </a:r>
            <a:r>
              <a:rPr lang="ru-RU" dirty="0" err="1" smtClean="0"/>
              <a:t>Хахурина</a:t>
            </a:r>
            <a:r>
              <a:rPr lang="ru-RU" dirty="0" smtClean="0"/>
              <a:t> М.П.</a:t>
            </a:r>
          </a:p>
        </p:txBody>
      </p:sp>
      <p:pic>
        <p:nvPicPr>
          <p:cNvPr id="5" name="Рисунок 4" descr="Театрализованная деятельность - Наталья Владимировна Попо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132856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105084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9632" y="1844824"/>
            <a:ext cx="4248472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Настольный театр </a:t>
            </a:r>
            <a:endParaRPr lang="ru-RU" dirty="0"/>
          </a:p>
        </p:txBody>
      </p:sp>
      <p:pic>
        <p:nvPicPr>
          <p:cNvPr id="33794" name="Picture 2" descr="Toy-world - магазин детских игрушек - Театр-сказка &quot;Маша и медведь&quot; : Полно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924299"/>
            <a:ext cx="5476875" cy="2933701"/>
          </a:xfrm>
          <a:prstGeom prst="rect">
            <a:avLst/>
          </a:prstGeom>
          <a:noFill/>
        </p:spPr>
      </p:pic>
      <p:pic>
        <p:nvPicPr>
          <p:cNvPr id="33796" name="Picture 4" descr="Фигурки нaстольный теaтр - 19 Февраля 2015 - Blog - Curemof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268760"/>
            <a:ext cx="3610372" cy="2707779"/>
          </a:xfrm>
          <a:prstGeom prst="rect">
            <a:avLst/>
          </a:prstGeom>
          <a:noFill/>
        </p:spPr>
      </p:pic>
      <p:pic>
        <p:nvPicPr>
          <p:cNvPr id="33798" name="Picture 6" descr="Настольный театр &quot;Сказка за сказкой&quot; Страна Фантаз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196752"/>
            <a:ext cx="408446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Книжка-театр</a:t>
            </a:r>
            <a:endParaRPr lang="ru-RU" dirty="0"/>
          </a:p>
        </p:txBody>
      </p:sp>
      <p:pic>
        <p:nvPicPr>
          <p:cNvPr id="38914" name="Picture 2" descr="Бібліо-Гра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1640" y="0"/>
            <a:ext cx="3502360" cy="2801888"/>
          </a:xfrm>
          <a:prstGeom prst="rect">
            <a:avLst/>
          </a:prstGeom>
          <a:noFill/>
        </p:spPr>
      </p:pic>
      <p:pic>
        <p:nvPicPr>
          <p:cNvPr id="38916" name="Picture 4" descr="Скриншоты и фотографии к Музыкальный театр. Сказки о принцессах. Книжка-игр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88840"/>
            <a:ext cx="4634880" cy="3476160"/>
          </a:xfrm>
          <a:prstGeom prst="rect">
            <a:avLst/>
          </a:prstGeom>
          <a:noFill/>
        </p:spPr>
      </p:pic>
      <p:pic>
        <p:nvPicPr>
          <p:cNvPr id="38918" name="Picture 6" descr="Книжка-панорамка Чудесный театр. . Муха-Цокотуха Антураж (Ро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50" y="2857499"/>
            <a:ext cx="3333750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 пяти пальцев</a:t>
            </a:r>
            <a:endParaRPr lang="ru-RU" dirty="0"/>
          </a:p>
        </p:txBody>
      </p:sp>
      <p:pic>
        <p:nvPicPr>
          <p:cNvPr id="37890" name="Picture 2" descr="Кукольный театр на пальцах из 10 предметов. В наличии, фото 5 Минск SLA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428407"/>
            <a:ext cx="3347864" cy="2429593"/>
          </a:xfrm>
          <a:prstGeom prst="rect">
            <a:avLst/>
          </a:prstGeom>
          <a:noFill/>
        </p:spPr>
      </p:pic>
      <p:pic>
        <p:nvPicPr>
          <p:cNvPr id="37892" name="Picture 4" descr="Вязание крючком пальчиковый театр схем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24744"/>
            <a:ext cx="3752336" cy="3240360"/>
          </a:xfrm>
          <a:prstGeom prst="rect">
            <a:avLst/>
          </a:prstGeom>
          <a:noFill/>
        </p:spPr>
      </p:pic>
      <p:pic>
        <p:nvPicPr>
          <p:cNvPr id="37894" name="Picture 6" descr="Пенал детские игрушки красивое животное пальцем куклы мультфильм творческий подарок 5 CT10344 0.03 www.aruzon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268760"/>
            <a:ext cx="3353594" cy="3060013"/>
          </a:xfrm>
          <a:prstGeom prst="rect">
            <a:avLst/>
          </a:prstGeom>
          <a:noFill/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467225"/>
            <a:ext cx="36861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1143000"/>
          </a:xfrm>
        </p:spPr>
        <p:txBody>
          <a:bodyPr/>
          <a:lstStyle/>
          <a:p>
            <a:r>
              <a:rPr lang="ru-RU" dirty="0" smtClean="0"/>
              <a:t>Театр масок</a:t>
            </a:r>
            <a:endParaRPr lang="ru-RU" dirty="0"/>
          </a:p>
        </p:txBody>
      </p:sp>
      <p:pic>
        <p:nvPicPr>
          <p:cNvPr id="36866" name="Picture 2" descr="Победа школьной театральной студии - Новости гимназии - Библиотека - Официальный сайт 27 гимназ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2633613" cy="2232248"/>
          </a:xfrm>
          <a:prstGeom prst="rect">
            <a:avLst/>
          </a:prstGeom>
          <a:noFill/>
        </p:spPr>
      </p:pic>
      <p:pic>
        <p:nvPicPr>
          <p:cNvPr id="36870" name="Picture 6" descr="Угадай персонажа ответы комплект 1 уровень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259459"/>
            <a:ext cx="6255109" cy="3598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 теней</a:t>
            </a:r>
            <a:endParaRPr lang="ru-RU" dirty="0"/>
          </a:p>
        </p:txBody>
      </p:sp>
      <p:pic>
        <p:nvPicPr>
          <p:cNvPr id="35842" name="Picture 2" descr="Театр теней картинки - Толковый словарь. . 1-ое из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3054581" cy="4392488"/>
          </a:xfrm>
          <a:prstGeom prst="rect">
            <a:avLst/>
          </a:prstGeom>
          <a:noFill/>
        </p:spPr>
      </p:pic>
      <p:pic>
        <p:nvPicPr>
          <p:cNvPr id="35846" name="Picture 6" descr="Где Купить Футболку Театр Теней :: MayKi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24944"/>
            <a:ext cx="4059877" cy="377078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88640"/>
            <a:ext cx="2857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Кукольный театр Курочка - Весна (Россия) оптом &quot;Урал - Тойс&quot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4536504" cy="4536504"/>
          </a:xfrm>
          <a:prstGeom prst="rect">
            <a:avLst/>
          </a:prstGeom>
          <a:noFill/>
        </p:spPr>
      </p:pic>
      <p:pic>
        <p:nvPicPr>
          <p:cNvPr id="34818" name="Picture 2" descr="Раннее развитие и обуч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4880" y="332656"/>
            <a:ext cx="4509120" cy="45091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Магнитный театр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Календарное планирование (осень)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43609" y="620688"/>
          <a:ext cx="8100392" cy="6309417"/>
        </p:xfrm>
        <a:graphic>
          <a:graphicData uri="http://schemas.openxmlformats.org/drawingml/2006/table">
            <a:tbl>
              <a:tblPr/>
              <a:tblGrid>
                <a:gridCol w="864095"/>
                <a:gridCol w="2304256"/>
                <a:gridCol w="4932041"/>
              </a:tblGrid>
              <a:tr h="2412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2014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Работа над темами: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-знакомство с театром;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-кто работает в театре;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-правила поведения в театре;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-с/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игра «Театр».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Консультация для родителей по теме «Театр- наш друг и помощник»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(анкетирование, памятки).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Изготовление папки- передвижки.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Знакомство с понятием театр, видами театров, воспитание эмоционально-положительного отношения к театру. Пополнение словарного запаса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Воспитание эмоционально-положительного отношения к театру и людям, которые там работают. Расширять интерес детей к активному участию в театральных играх.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2014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Работа над темами: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варежковый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театр;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-мимика;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-сила голоса;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-пальчиковый театр.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Освоение навыков владения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варежковым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и пальчиковым театрами.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Развитие мимики;  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раскрепощение через игровую деятельность;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Развитие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силы голоса;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работа над активизацией мышц губ.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3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2014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Работа над темами: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-плоскостной пальчиковый шагающий театр;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-пантомима;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-сила голоса и речевое дыхание;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--мимика и жесты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Освоение навыков владения шагающим пальчиковым театром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инсценировка сказок «Рукавичка», «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Заюшкина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избушка»).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Развитие умения концентрироваться на предмете и копировать его через движения;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развитие сценической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раскрепощённости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развитие силы голоса и речевого дыхания;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Развитие воображения;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обучение с помощью мимики передавать настроение, эмоциональное состояние.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Календарное планирование (зима)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3608" y="620688"/>
          <a:ext cx="8100394" cy="6237311"/>
        </p:xfrm>
        <a:graphic>
          <a:graphicData uri="http://schemas.openxmlformats.org/drawingml/2006/table">
            <a:tbl>
              <a:tblPr/>
              <a:tblGrid>
                <a:gridCol w="792088"/>
                <a:gridCol w="1800201"/>
                <a:gridCol w="5508105"/>
              </a:tblGrid>
              <a:tr h="1701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2014г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Работа над темами: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-теневой театр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-слух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 чувство ритма.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Освоение навыков владения теневым театром (инсценировка сказок «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Заюшкина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избушка», «Гуси- Лебеди»).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Развитие мелкой моторики рук в сочетании с речью.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Развитие слуха и чувства ритма у детей.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Конкурс рисунков «В театре» (организация выставки и награждение грамотами и призами победителей конкурса)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2015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Работа над темами: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-театральные игры;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куклы-говорунчики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-сценическая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пластика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Развитие игрового поведения, готовность к творчеству; развитие коммуникативных навыков, творческих способностей, уверенности в себе.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Освоение навыков владения куклами- </a:t>
                      </a: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говорунчиками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Побудить детей импровизировать и самих придумывать сюжет для театра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.  Развитие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умения передавать через движения тела характер животных.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6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2015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Работа над темами: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-расслабление мышц;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-магнитный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театр;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-чувства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 эмоции.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Развитие умений владеть собственным телом; управлять собственными мышцами.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Освоение навыков владения данным видом театральной деятельности (инсценировка сказки «Репка», «Три поросёнка», «Кот и пес»)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Конкурс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«Игрушка для театрального уголка своими руками»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(семейное видео или фото о том как это делалось)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Организация выставки и награждение грамотами и призами победителей конкурса.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Знакомство с миром чувств и эмоций;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развитие умений передавать чувства и эмоции.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Календарное планирование (весна)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3608" y="692696"/>
          <a:ext cx="8100394" cy="5877080"/>
        </p:xfrm>
        <a:graphic>
          <a:graphicData uri="http://schemas.openxmlformats.org/drawingml/2006/table">
            <a:tbl>
              <a:tblPr/>
              <a:tblGrid>
                <a:gridCol w="792088"/>
                <a:gridCol w="2520280"/>
                <a:gridCol w="4788026"/>
              </a:tblGrid>
              <a:tr h="3528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2015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Работа над темами: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-театром масок;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инсценировка шуток-малюток;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-культура и техника речи.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Освоение навыков владения театром масок (инсценировки сказок «Мужик и Медведь»,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«Волк и Семеро козлят»,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«Курочка Ряба»)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Побудить детей импровизировать и самих придумывать сюжет для театра.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Работа над развитием речи, интонацией, логическим ударением.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Формирование правильного четкого произношения (дыхание, артикуляция, дикция); развитие воображения; расширение словарного запаса.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Консультация для родителей на тему «Роль эмоций в жизни ребенка» (анкетирование, памятки).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2015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Подготовка к инсценировке сказки «Красная шапочка на новый лад»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Развитие эмоциональной, связно - речевой сферы у детей через театральную деятельность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2015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Театрализованное представление.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Экскурсия в кукольный театр.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Показ спектакля родителям.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Увидеть своими глазами что такое театр, как он устроен и как  работают артисты.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 возможности заглянуть за кулисы.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1143000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259632" y="1164134"/>
            <a:ext cx="770485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основе театрально-игровой деятельности реализуются практически все задачи воспитания, развития и обучения: развитие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сенсорики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чувств и эмоций, мышления и воображения, внимания, памяти, а также речевых, коммуникативных, двигательных, организаторских умений и навыков, которые служат фундаментом развития личности ребенка.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  Главная цель моей работы - доставить детям радость. Вдохнуть в них творческое начало, превратить их пребывание в детском саду в сказку, праздник, воспитать их на лучших образцах народного творчества.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5410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Дети любого возраста любят играть, перевоплощаясь в кого-либо или во что-то. Задача воспитателя – заняв партнерскую позицию, увлечь ребенка, продолжить игру, дать ему возможность сделать что-то по-своему.</a:t>
            </a:r>
          </a:p>
          <a:p>
            <a:pPr algn="just"/>
            <a:r>
              <a:rPr lang="ru-RU" dirty="0" smtClean="0"/>
              <a:t> </a:t>
            </a:r>
            <a:r>
              <a:rPr lang="ru-RU" smtClean="0"/>
              <a:t>Театрализованная деятельность - это </a:t>
            </a:r>
            <a:r>
              <a:rPr lang="ru-RU" dirty="0" smtClean="0"/>
              <a:t>удивительный мир сказочного волшебства и перевоплощения, является важным </a:t>
            </a:r>
            <a:r>
              <a:rPr lang="ru-RU" smtClean="0"/>
              <a:t>фактором художественно-эстетического </a:t>
            </a:r>
            <a:r>
              <a:rPr lang="ru-RU" dirty="0" smtClean="0"/>
              <a:t>развития ребенка, имеет активное влияние на развитие его эмоционально-волевой сферы.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171400"/>
            <a:ext cx="749808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836712"/>
            <a:ext cx="7890080" cy="6336704"/>
          </a:xfrm>
        </p:spPr>
        <p:txBody>
          <a:bodyPr>
            <a:normAutofit fontScale="32500" lnSpcReduction="20000"/>
          </a:bodyPr>
          <a:lstStyle/>
          <a:p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Г.В.Лаптева «Игры для развития эмоций и творческих способностей». Театральные занятия для детей 5-9 лет. С.-П.:2011г.</a:t>
            </a:r>
          </a:p>
          <a:p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И.А. Лыкова «Теневой театр вчера и сегодня» С.-П.:2012г.</a:t>
            </a:r>
          </a:p>
          <a:p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И.А.Лыкова «Театр на пальчиках» М.2012г.</a:t>
            </a:r>
          </a:p>
          <a:p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Е.А. </a:t>
            </a:r>
            <a:r>
              <a:rPr lang="ru-RU" sz="4600" dirty="0" err="1" smtClean="0">
                <a:latin typeface="Times New Roman" pitchFamily="18" charset="0"/>
                <a:cs typeface="Times New Roman" pitchFamily="18" charset="0"/>
              </a:rPr>
              <a:t>Алябьева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 «Тематические дни и недели в детском саду»М.:2012г.</a:t>
            </a:r>
          </a:p>
          <a:p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О.Г.Ярыгина «Мастерская сказок» М.:2010г.</a:t>
            </a:r>
          </a:p>
          <a:p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А.Н.Чусовская «Сценарии театрализованных представлений и развлечений» М.:2011г.</a:t>
            </a:r>
          </a:p>
          <a:p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Л.Е.Кыласова «Родительские собрания» Волгоград: 2010г.</a:t>
            </a:r>
          </a:p>
          <a:p>
            <a:r>
              <a:rPr lang="ru-RU" sz="4600" dirty="0" err="1" smtClean="0">
                <a:latin typeface="Times New Roman" pitchFamily="18" charset="0"/>
                <a:cs typeface="Times New Roman" pitchFamily="18" charset="0"/>
              </a:rPr>
              <a:t>И.Г.Сухин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 «800 загадок, 100 кроссвордов». М.1997г.</a:t>
            </a:r>
          </a:p>
          <a:p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 Е.В.Лаптева «1000 русских скороговорок для развития речи» М.:2012г.</a:t>
            </a:r>
          </a:p>
          <a:p>
            <a:r>
              <a:rPr lang="ru-RU" sz="4600" dirty="0" err="1" smtClean="0">
                <a:latin typeface="Times New Roman" pitchFamily="18" charset="0"/>
                <a:cs typeface="Times New Roman" pitchFamily="18" charset="0"/>
              </a:rPr>
              <a:t>А.Г.Совушкина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 «Развитие мелкой моторики (пальчиковая гимнастика).</a:t>
            </a:r>
          </a:p>
          <a:p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Артемова Л. В. «Театрализованные игры дошкольников» М.:1983г.</a:t>
            </a:r>
          </a:p>
          <a:p>
            <a:r>
              <a:rPr lang="ru-RU" sz="4600" dirty="0" err="1" smtClean="0">
                <a:latin typeface="Times New Roman" pitchFamily="18" charset="0"/>
                <a:cs typeface="Times New Roman" pitchFamily="18" charset="0"/>
              </a:rPr>
              <a:t>Алянский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 Ю. «Азбука театра» М.:1998г.</a:t>
            </a:r>
          </a:p>
          <a:p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Сорокина Н. Ф. «Играем в кукольный театр» М.: АРКТИ, 2002.</a:t>
            </a:r>
          </a:p>
          <a:p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Е.В.Мигунова «театральная педагогика в детском саду». Методические рекомендации.М.:2009г.</a:t>
            </a:r>
          </a:p>
          <a:p>
            <a:r>
              <a:rPr lang="ru-RU" sz="4600" dirty="0" err="1" smtClean="0">
                <a:latin typeface="Times New Roman" pitchFamily="18" charset="0"/>
                <a:cs typeface="Times New Roman" pitchFamily="18" charset="0"/>
              </a:rPr>
              <a:t>Г.П.Шалаева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 «Большая книга правил поведения» М.:2007г.</a:t>
            </a:r>
          </a:p>
          <a:p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А.Г.Распопов «Какие бывают театры» Изд-во: Школьная пресса 2011г.</a:t>
            </a:r>
          </a:p>
          <a:p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Мигунова Е.В. М 57       Организация театрализованной деятельности в детском саду: </a:t>
            </a:r>
            <a:r>
              <a:rPr lang="ru-RU" sz="4600" dirty="0" err="1" smtClean="0">
                <a:latin typeface="Times New Roman" pitchFamily="18" charset="0"/>
                <a:cs typeface="Times New Roman" pitchFamily="18" charset="0"/>
              </a:rPr>
              <a:t>Учеб.-метод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. пособие; Вели- кий Новгород, 2006..</a:t>
            </a:r>
          </a:p>
          <a:p>
            <a:r>
              <a:rPr lang="ru-RU" sz="4600" dirty="0" err="1" smtClean="0">
                <a:latin typeface="Times New Roman" pitchFamily="18" charset="0"/>
                <a:cs typeface="Times New Roman" pitchFamily="18" charset="0"/>
              </a:rPr>
              <a:t>Н.Б.Улашенко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 «Организация театральной деятельности. Старшая группа» Издательско-торговый дом г.Волгоград 2009г.</a:t>
            </a:r>
          </a:p>
          <a:p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О.И.Лазаренко «</a:t>
            </a:r>
            <a:r>
              <a:rPr lang="ru-RU" sz="4600" dirty="0" err="1" smtClean="0">
                <a:latin typeface="Times New Roman" pitchFamily="18" charset="0"/>
                <a:cs typeface="Times New Roman" pitchFamily="18" charset="0"/>
              </a:rPr>
              <a:t>Артикуляционно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- пальчиковая гимнастика». Комплекс упражнений.М.:2012г.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55538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</a:t>
            </a:r>
            <a:endParaRPr lang="ru-RU" dirty="0"/>
          </a:p>
        </p:txBody>
      </p:sp>
      <p:pic>
        <p:nvPicPr>
          <p:cNvPr id="5" name="Рисунок 4" descr="Номинации для воспитателей и работников детсад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504056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Театральный кружок&quot;В гостях у сказки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60648"/>
            <a:ext cx="33123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60648"/>
            <a:ext cx="7890080" cy="68580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/>
              <a:t> Приобщение к театру детей дошкольного возраста связано с подготовкой  и показом  инсценировок по мотивам художественных произведений, в том числе и сказок. Учитывая интерес детей к этому жанру, доступность детскому восприятию, а также общеизвестное значение сказки для духовно-нравственного  и эстетического воспитания детей. Например, сказки «Теремок», «Зимовье зверей» учат дружить, а сказка «Репка» развивает у  младших дошкольников умение быть дружными, трудолюбивыми; сказка «Маша и медведь» предостерегает: в лес одним нельзя ходить — можно попасть в беду, а уж если так случилось, не отчаивайся, старайся найти выход из сложной ситуации.  Такие сказки как   «Гуси-лебеди», «Сестрица </a:t>
            </a:r>
            <a:r>
              <a:rPr lang="ru-RU" dirty="0" err="1" smtClean="0"/>
              <a:t>Аленушка</a:t>
            </a:r>
            <a:r>
              <a:rPr lang="ru-RU" dirty="0" smtClean="0"/>
              <a:t> и братец Иванушка», «Снегурочка», «</a:t>
            </a:r>
            <a:r>
              <a:rPr lang="ru-RU" dirty="0" err="1" smtClean="0"/>
              <a:t>Терешечка</a:t>
            </a:r>
            <a:r>
              <a:rPr lang="ru-RU" dirty="0" smtClean="0"/>
              <a:t>» учат слушаться родителей, старших. А такие черты характера как страх и трусость высмеиваются в сказке «У страха глаза велики», хитрость — в сказках «Лиса и журавль», «Лиса и тетерев», «Лисичка-сестричка и серый волк» и т. д. Трудолюбие в народных сказках всегда вознаграждается («</a:t>
            </a:r>
            <a:r>
              <a:rPr lang="ru-RU" dirty="0" err="1" smtClean="0"/>
              <a:t>Хаврошечка</a:t>
            </a:r>
            <a:r>
              <a:rPr lang="ru-RU" dirty="0" smtClean="0"/>
              <a:t>», «Мороз Иванович», «Царевна-лягушка»), мудрость восхваляется («Мужик и медведь», «Как мужик гусей делил», «Лиса и козел»), забота о близком поощряется («Бобовое зернышко»).</a:t>
            </a:r>
          </a:p>
          <a:p>
            <a:pPr algn="just"/>
            <a:r>
              <a:rPr lang="ru-RU" dirty="0" smtClean="0"/>
              <a:t>   Жанр  сказок является той самой щедрой почвой для «взращивания» представлений о добре и зле, ведь их смысл – в активной борьбе со злом, уверенности в победе добра, прославлении труда, защите слабых и обиженных. В сказке ребенок встречается с идеальными образами героев, что помогает ему выработать определенное нравственное отношение к жизни.  Сценические образы – </a:t>
            </a:r>
            <a:r>
              <a:rPr lang="ru-RU" dirty="0" err="1" smtClean="0"/>
              <a:t>образы</a:t>
            </a:r>
            <a:r>
              <a:rPr lang="ru-RU" dirty="0" smtClean="0"/>
              <a:t> обобщенные, и поэтому каждый конкретный образ всегда несет ребенку большую информацию о жизни, людях, социальном опыте окружающего его общества.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духовно- нравственное воспитание, </a:t>
            </a:r>
          </a:p>
          <a:p>
            <a:r>
              <a:rPr lang="ru-RU" dirty="0" smtClean="0"/>
              <a:t>развитие  творческих  способностей, </a:t>
            </a:r>
          </a:p>
          <a:p>
            <a:r>
              <a:rPr lang="ru-RU" dirty="0" smtClean="0"/>
              <a:t>психологическое раскрепощение детей  посредством театрализованной деятельности.</a:t>
            </a:r>
          </a:p>
          <a:p>
            <a:r>
              <a:rPr lang="ru-RU" dirty="0" smtClean="0"/>
              <a:t>создать условия для развития речи детей через творческую активность в театрализованной деятельности.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80728"/>
            <a:ext cx="8100392" cy="547260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1</a:t>
            </a:r>
            <a:r>
              <a:rPr lang="ru-RU" b="1" dirty="0" smtClean="0"/>
              <a:t>. Воспитание гуманных чувств детей:</a:t>
            </a:r>
          </a:p>
          <a:p>
            <a:pPr algn="just"/>
            <a:r>
              <a:rPr lang="ru-RU" dirty="0" smtClean="0"/>
              <a:t>формирование представлений о честности, справедливости, доброте, воспитание отрицательного отношения к жестокости, хитрости, трусости;</a:t>
            </a:r>
          </a:p>
          <a:p>
            <a:pPr algn="just"/>
            <a:r>
              <a:rPr lang="ru-RU" dirty="0" smtClean="0"/>
              <a:t>формирование у детей умения правильно оценивать поступки персонажей кукольных и драматических спектаклей, а также правильно оценивать свои и чужие поступки;</a:t>
            </a:r>
          </a:p>
          <a:p>
            <a:pPr algn="just"/>
            <a:r>
              <a:rPr lang="ru-RU" dirty="0" smtClean="0"/>
              <a:t>развитие чувства самоуважения, собственного достоинства и стремления быть отзывчивыми к взрослым и детям, умения проявлять внимание к их душевному состоянию, радоваться успехам сверстников, стремиться прийти на помощь в трудную минуту.</a:t>
            </a:r>
          </a:p>
          <a:p>
            <a:r>
              <a:rPr lang="ru-RU" dirty="0" smtClean="0"/>
              <a:t> 2.</a:t>
            </a:r>
            <a:r>
              <a:rPr lang="ru-RU" b="1" dirty="0" smtClean="0"/>
              <a:t> Воспитание коллективизма:</a:t>
            </a:r>
          </a:p>
          <a:p>
            <a:pPr algn="just"/>
            <a:r>
              <a:rPr lang="ru-RU" dirty="0" smtClean="0"/>
              <a:t>Формирование у детей умения поступать в соответствии с нравственными ценностями коллектива;</a:t>
            </a:r>
          </a:p>
          <a:p>
            <a:pPr algn="just"/>
            <a:r>
              <a:rPr lang="ru-RU" dirty="0" smtClean="0"/>
              <a:t>закрепление культуры общения и поведения на занятиях, во время подготовки и проведения спектаклей;</a:t>
            </a:r>
          </a:p>
          <a:p>
            <a:pPr algn="just"/>
            <a:r>
              <a:rPr lang="ru-RU" dirty="0" smtClean="0"/>
              <a:t>развитие умения оценивать результаты своей работы и работы сверстников;</a:t>
            </a:r>
          </a:p>
          <a:p>
            <a:pPr algn="just"/>
            <a:r>
              <a:rPr lang="ru-RU" dirty="0" smtClean="0"/>
              <a:t>поддержание желания детей активно участвовать в праздниках и развлечениях, используя умения и навыки, приобретенные на занятиях и в самостоятельной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Слайд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работы с детьми</a:t>
            </a:r>
            <a:endParaRPr lang="ru-RU" dirty="0"/>
          </a:p>
        </p:txBody>
      </p:sp>
      <p:pic>
        <p:nvPicPr>
          <p:cNvPr id="4" name="Рисунок 3" descr="Презентация театрализованной деятельности в детском саду - Книги и учебни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698477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театра в детском саду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447800"/>
            <a:ext cx="7602048" cy="5221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• настольный театр </a:t>
            </a:r>
          </a:p>
          <a:p>
            <a:pPr>
              <a:buNone/>
            </a:pPr>
            <a:r>
              <a:rPr lang="ru-RU" dirty="0" smtClean="0"/>
              <a:t>• книжка-театр </a:t>
            </a:r>
          </a:p>
          <a:p>
            <a:pPr>
              <a:buNone/>
            </a:pPr>
            <a:r>
              <a:rPr lang="ru-RU" dirty="0" smtClean="0"/>
              <a:t>• театр пяти пальцев </a:t>
            </a:r>
          </a:p>
          <a:p>
            <a:pPr>
              <a:buNone/>
            </a:pPr>
            <a:r>
              <a:rPr lang="ru-RU" dirty="0" smtClean="0"/>
              <a:t>• театр масок </a:t>
            </a:r>
          </a:p>
          <a:p>
            <a:pPr>
              <a:buNone/>
            </a:pPr>
            <a:r>
              <a:rPr lang="ru-RU" dirty="0" smtClean="0"/>
              <a:t>• театр ручных теней </a:t>
            </a:r>
          </a:p>
          <a:p>
            <a:pPr>
              <a:buNone/>
            </a:pPr>
            <a:r>
              <a:rPr lang="ru-RU" dirty="0" smtClean="0"/>
              <a:t>• пальчиковый теневой театр </a:t>
            </a:r>
          </a:p>
          <a:p>
            <a:pPr>
              <a:buNone/>
            </a:pPr>
            <a:r>
              <a:rPr lang="ru-RU" dirty="0" smtClean="0"/>
              <a:t>• театр «живых» теней </a:t>
            </a:r>
          </a:p>
          <a:p>
            <a:pPr>
              <a:buNone/>
            </a:pPr>
            <a:r>
              <a:rPr lang="ru-RU" dirty="0" smtClean="0"/>
              <a:t>• магнитный театр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134</TotalTime>
  <Words>919</Words>
  <Application>Microsoft Office PowerPoint</Application>
  <PresentationFormat>Экран (4:3)</PresentationFormat>
  <Paragraphs>158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Театрально-игровая деятельность в развитии  младших дошкольников</vt:lpstr>
      <vt:lpstr>Введение</vt:lpstr>
      <vt:lpstr>Слайд 3</vt:lpstr>
      <vt:lpstr>Цели: </vt:lpstr>
      <vt:lpstr>Задачи: </vt:lpstr>
      <vt:lpstr>Слайд 6</vt:lpstr>
      <vt:lpstr>Слайд 7</vt:lpstr>
      <vt:lpstr>Направления работы с детьми</vt:lpstr>
      <vt:lpstr>Виды театра в детском саду</vt:lpstr>
      <vt:lpstr>Настольный театр </vt:lpstr>
      <vt:lpstr>Книжка-театр</vt:lpstr>
      <vt:lpstr>Театр пяти пальцев</vt:lpstr>
      <vt:lpstr>Театр масок</vt:lpstr>
      <vt:lpstr>Театр теней</vt:lpstr>
      <vt:lpstr>Магнитный театр</vt:lpstr>
      <vt:lpstr>Календарное планирование (осень)</vt:lpstr>
      <vt:lpstr>Календарное планирование (зима)</vt:lpstr>
      <vt:lpstr>Календарное планирование (весна)</vt:lpstr>
      <vt:lpstr>Заключение</vt:lpstr>
      <vt:lpstr>Литература:</vt:lpstr>
      <vt:lpstr>Спасибо 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Театрально-игровая деятельность в развитии  младших дошкольников</dc:title>
  <cp:lastModifiedBy>Aleksey</cp:lastModifiedBy>
  <cp:revision>25</cp:revision>
  <dcterms:modified xsi:type="dcterms:W3CDTF">2015-05-06T20:37:18Z</dcterms:modified>
</cp:coreProperties>
</file>