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68" r:id="rId4"/>
    <p:sldId id="264" r:id="rId5"/>
    <p:sldId id="265" r:id="rId6"/>
    <p:sldId id="267" r:id="rId7"/>
    <p:sldId id="261" r:id="rId8"/>
    <p:sldId id="269" r:id="rId9"/>
    <p:sldId id="262" r:id="rId10"/>
    <p:sldId id="270" r:id="rId11"/>
    <p:sldId id="256" r:id="rId12"/>
    <p:sldId id="257" r:id="rId13"/>
    <p:sldId id="259" r:id="rId14"/>
    <p:sldId id="274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1C8"/>
    <a:srgbClr val="DEF1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A1C8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738C-B275-491F-A74E-816FC201433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3718-1176-4879-87D5-E6D53717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1516063" y="1412875"/>
            <a:ext cx="6224587" cy="1008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5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Учимся вести диалог - расспрос</a:t>
            </a:r>
            <a:endParaRPr kumimoji="0" lang="en-US" sz="18500" b="1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188640"/>
            <a:ext cx="6224736" cy="1008112"/>
          </a:xfrm>
        </p:spPr>
        <p:txBody>
          <a:bodyPr>
            <a:normAutofit fontScale="92500" lnSpcReduction="10000"/>
          </a:bodyPr>
          <a:lstStyle/>
          <a:p>
            <a:r>
              <a:rPr lang="en-US" sz="6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6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4048" y="2060848"/>
            <a:ext cx="30963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</a:rPr>
              <a:t>[ð]</a:t>
            </a:r>
            <a:r>
              <a:rPr lang="en-US" sz="21600" b="1" dirty="0" smtClean="0"/>
              <a:t>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96008" y="2924944"/>
            <a:ext cx="62247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1916832"/>
            <a:ext cx="381642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l-GR" sz="5400" b="1" dirty="0" smtClean="0">
                <a:solidFill>
                  <a:schemeClr val="accent2">
                    <a:lumMod val="75000"/>
                  </a:schemeClr>
                </a:solidFill>
              </a:rPr>
              <a:t>[θ]</a:t>
            </a:r>
            <a:r>
              <a:rPr lang="en-US" sz="5400" b="1" dirty="0" smtClean="0"/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54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you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spcBef>
                <a:spcPct val="20000"/>
              </a:spcBef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15816" y="1268760"/>
            <a:ext cx="1224136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4048" y="1268760"/>
            <a:ext cx="1512168" cy="50405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5589240"/>
            <a:ext cx="6224736" cy="100811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Nora.</a:t>
            </a:r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2126" t="14543" r="21141" b="33541"/>
          <a:stretch>
            <a:fillRect/>
          </a:stretch>
        </p:blipFill>
        <p:spPr bwMode="auto">
          <a:xfrm>
            <a:off x="3009543" y="188640"/>
            <a:ext cx="2642577" cy="52471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5589240"/>
            <a:ext cx="6224736" cy="100811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Rob.</a:t>
            </a:r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4519" t="58939" r="58891" b="8206"/>
          <a:stretch>
            <a:fillRect/>
          </a:stretch>
        </p:blipFill>
        <p:spPr bwMode="auto">
          <a:xfrm>
            <a:off x="2627784" y="548680"/>
            <a:ext cx="3812348" cy="43204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5301208"/>
            <a:ext cx="6224736" cy="100811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Bob.</a:t>
            </a:r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392" t="44857" r="46017" b="18699"/>
          <a:stretch>
            <a:fillRect/>
          </a:stretch>
        </p:blipFill>
        <p:spPr bwMode="auto">
          <a:xfrm>
            <a:off x="2771800" y="404664"/>
            <a:ext cx="3312368" cy="48411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5301208"/>
            <a:ext cx="6224736" cy="100811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Skipper.</a:t>
            </a:r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15.nnm.me/6/c/b/7/5/2e44a5ad65df42439fab8613d43.jpg"/>
          <p:cNvPicPr>
            <a:picLocks noChangeAspect="1" noChangeArrowheads="1"/>
          </p:cNvPicPr>
          <p:nvPr/>
        </p:nvPicPr>
        <p:blipFill>
          <a:blip r:embed="rId2" cstate="print"/>
          <a:srcRect l="6681" r="16464"/>
          <a:stretch>
            <a:fillRect/>
          </a:stretch>
        </p:blipFill>
        <p:spPr bwMode="auto">
          <a:xfrm>
            <a:off x="2915816" y="908720"/>
            <a:ext cx="3528392" cy="344319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56592" y="4581128"/>
            <a:ext cx="6224736" cy="100811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Skipper.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15.nnm.me/6/c/b/7/5/2e44a5ad65df42439fab8613d43.jpg"/>
          <p:cNvPicPr>
            <a:picLocks noChangeAspect="1" noChangeArrowheads="1"/>
          </p:cNvPicPr>
          <p:nvPr/>
        </p:nvPicPr>
        <p:blipFill>
          <a:blip r:embed="rId2" cstate="print"/>
          <a:srcRect l="6681" r="16464"/>
          <a:stretch>
            <a:fillRect/>
          </a:stretch>
        </p:blipFill>
        <p:spPr bwMode="auto">
          <a:xfrm>
            <a:off x="467544" y="908720"/>
            <a:ext cx="3528392" cy="3443199"/>
          </a:xfrm>
          <a:prstGeom prst="ellipse">
            <a:avLst/>
          </a:prstGeom>
          <a:noFill/>
        </p:spPr>
      </p:pic>
      <p:pic>
        <p:nvPicPr>
          <p:cNvPr id="1028" name="Picture 4" descr="http://images4.fanpop.com/image/photos/23300000/Kowalski-D-bluepenguin-23395835-638-463.png"/>
          <p:cNvPicPr>
            <a:picLocks noChangeAspect="1" noChangeArrowheads="1"/>
          </p:cNvPicPr>
          <p:nvPr/>
        </p:nvPicPr>
        <p:blipFill>
          <a:blip r:embed="rId3" cstate="print"/>
          <a:srcRect l="13001" r="9599"/>
          <a:stretch>
            <a:fillRect/>
          </a:stretch>
        </p:blipFill>
        <p:spPr bwMode="auto">
          <a:xfrm>
            <a:off x="5148064" y="921109"/>
            <a:ext cx="3672408" cy="3443995"/>
          </a:xfrm>
          <a:prstGeom prst="ellipse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819872" y="4581128"/>
            <a:ext cx="62247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 Kowalski.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4031" t="45580" r="27988" b="10781"/>
          <a:stretch>
            <a:fillRect/>
          </a:stretch>
        </p:blipFill>
        <p:spPr bwMode="auto">
          <a:xfrm rot="375128">
            <a:off x="5758580" y="681740"/>
            <a:ext cx="2329472" cy="33504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38854" t="57619" r="42477" b="4762"/>
          <a:stretch>
            <a:fillRect/>
          </a:stretch>
        </p:blipFill>
        <p:spPr bwMode="auto">
          <a:xfrm rot="21112891">
            <a:off x="1719244" y="801623"/>
            <a:ext cx="2472038" cy="31888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07704" y="4437112"/>
            <a:ext cx="230425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girl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6136" y="4365104"/>
            <a:ext cx="230425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boy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4031" t="45580" r="27988" b="10781"/>
          <a:stretch>
            <a:fillRect/>
          </a:stretch>
        </p:blipFill>
        <p:spPr bwMode="auto">
          <a:xfrm rot="20456289">
            <a:off x="1099120" y="800983"/>
            <a:ext cx="2003161" cy="28811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72764" t="63262" r="13486" b="7406"/>
          <a:stretch>
            <a:fillRect/>
          </a:stretch>
        </p:blipFill>
        <p:spPr bwMode="auto">
          <a:xfrm>
            <a:off x="4139952" y="2708920"/>
            <a:ext cx="2833644" cy="38610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>
            <a:off x="4283968" y="944128"/>
            <a:ext cx="4968552" cy="15204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is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my friend.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908720"/>
            <a:ext cx="6224736" cy="1008112"/>
          </a:xfrm>
        </p:spPr>
        <p:txBody>
          <a:bodyPr>
            <a:normAutofit fontScale="92500" lnSpcReduction="20000"/>
          </a:bodyPr>
          <a:lstStyle/>
          <a:p>
            <a:r>
              <a:rPr lang="en-US" sz="7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7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76056" y="2996952"/>
            <a:ext cx="30963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[ð]</a:t>
            </a:r>
            <a:r>
              <a:rPr lang="en-US" sz="7200" b="1" dirty="0" smtClean="0"/>
              <a:t>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15816" y="1916832"/>
            <a:ext cx="1224136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916832"/>
            <a:ext cx="1440160" cy="7200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1115616" y="2924944"/>
            <a:ext cx="30963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l-GR" sz="7200" b="1" dirty="0" smtClean="0">
                <a:solidFill>
                  <a:schemeClr val="accent2">
                    <a:lumMod val="75000"/>
                  </a:schemeClr>
                </a:solidFill>
              </a:rPr>
              <a:t>[θ]</a:t>
            </a:r>
            <a:r>
              <a:rPr lang="en-US" sz="7200" b="1" dirty="0" smtClean="0"/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908720"/>
            <a:ext cx="6224736" cy="1008112"/>
          </a:xfrm>
        </p:spPr>
        <p:txBody>
          <a:bodyPr>
            <a:normAutofit fontScale="92500" lnSpcReduction="20000"/>
          </a:bodyPr>
          <a:lstStyle/>
          <a:p>
            <a:r>
              <a:rPr lang="en-US" sz="7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7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15816" y="1916832"/>
            <a:ext cx="1224136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916832"/>
            <a:ext cx="1440160" cy="7200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1115616" y="2924944"/>
            <a:ext cx="30963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l-GR" sz="7200" b="1" dirty="0" smtClean="0">
                <a:solidFill>
                  <a:schemeClr val="accent2">
                    <a:lumMod val="75000"/>
                  </a:schemeClr>
                </a:solidFill>
              </a:rPr>
              <a:t>[θ]</a:t>
            </a:r>
            <a:r>
              <a:rPr lang="en-US" sz="7200" b="1" dirty="0" smtClean="0"/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1772816"/>
            <a:ext cx="6224736" cy="1008112"/>
          </a:xfrm>
        </p:spPr>
        <p:txBody>
          <a:bodyPr>
            <a:normAutofit fontScale="92500" lnSpcReduction="20000"/>
          </a:bodyPr>
          <a:lstStyle/>
          <a:p>
            <a:r>
              <a:rPr lang="en-US" sz="7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1656184" cy="1224136"/>
          </a:xfrm>
        </p:spPr>
        <p:txBody>
          <a:bodyPr>
            <a:normAutofit fontScale="92500" lnSpcReduction="20000"/>
          </a:bodyPr>
          <a:lstStyle/>
          <a:p>
            <a:r>
              <a:rPr lang="en-US" sz="9000" b="1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  <a:p>
            <a:endParaRPr lang="ru-RU" sz="9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2636912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95736" y="1412776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43808" y="2636912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19872" y="1196752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95936" y="2708920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44008" y="1484784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292080" y="2551584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56176" y="1412776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0" b="1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kumimoji="0" lang="en-US" sz="9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095728" y="2568352"/>
            <a:ext cx="1580728" cy="11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allAtOnce"/>
      <p:bldP spid="5" grpId="0" build="p"/>
      <p:bldP spid="6" grpId="0" build="p"/>
      <p:bldP spid="6" grpId="1" build="allAtOnce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95736" y="1412776"/>
            <a:ext cx="16561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67944" y="1268760"/>
            <a:ext cx="367240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three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188640"/>
            <a:ext cx="6224736" cy="1008112"/>
          </a:xfrm>
        </p:spPr>
        <p:txBody>
          <a:bodyPr>
            <a:normAutofit fontScale="92500" lnSpcReduction="10000"/>
          </a:bodyPr>
          <a:lstStyle/>
          <a:p>
            <a:r>
              <a:rPr lang="en-US" sz="6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6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96008" y="2924944"/>
            <a:ext cx="62247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99592" y="2204864"/>
            <a:ext cx="432048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l-GR" sz="5400" b="1" dirty="0" smtClean="0">
                <a:solidFill>
                  <a:schemeClr val="accent2">
                    <a:lumMod val="75000"/>
                  </a:schemeClr>
                </a:solidFill>
              </a:rPr>
              <a:t>[θ]</a:t>
            </a:r>
            <a:r>
              <a:rPr lang="en-US" sz="5400" b="1" dirty="0" smtClean="0"/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 </a:t>
            </a:r>
          </a:p>
          <a:p>
            <a:pPr lvl="0" algn="ctr">
              <a:spcBef>
                <a:spcPct val="20000"/>
              </a:spcBef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203848" y="1340768"/>
            <a:ext cx="1224136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8024" y="1268760"/>
            <a:ext cx="1080120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908720"/>
            <a:ext cx="6224736" cy="1008112"/>
          </a:xfrm>
        </p:spPr>
        <p:txBody>
          <a:bodyPr>
            <a:normAutofit fontScale="92500" lnSpcReduction="20000"/>
          </a:bodyPr>
          <a:lstStyle/>
          <a:p>
            <a:r>
              <a:rPr lang="en-US" sz="7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7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76056" y="2996952"/>
            <a:ext cx="30963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[ð]</a:t>
            </a:r>
            <a:r>
              <a:rPr lang="en-US" sz="7200" b="1" dirty="0" smtClean="0"/>
              <a:t>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15816" y="1916832"/>
            <a:ext cx="1224136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916832"/>
            <a:ext cx="1440160" cy="7200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188640"/>
            <a:ext cx="6224736" cy="1008112"/>
          </a:xfrm>
        </p:spPr>
        <p:txBody>
          <a:bodyPr>
            <a:normAutofit fontScale="92500" lnSpcReduction="10000"/>
          </a:bodyPr>
          <a:lstStyle/>
          <a:p>
            <a:r>
              <a:rPr lang="en-US" sz="6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6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5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4008" y="2060848"/>
            <a:ext cx="30963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</a:rPr>
              <a:t>[ð]</a:t>
            </a:r>
            <a:r>
              <a:rPr lang="en-US" sz="21600" b="1" dirty="0" smtClean="0"/>
              <a:t>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 </a:t>
            </a:r>
          </a:p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lang="en-US" sz="2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96008" y="2924944"/>
            <a:ext cx="62247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15816" y="1268760"/>
            <a:ext cx="1224136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4048" y="1268760"/>
            <a:ext cx="1512168" cy="50405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109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Inna</cp:lastModifiedBy>
  <cp:revision>43</cp:revision>
  <dcterms:created xsi:type="dcterms:W3CDTF">2014-12-09T15:19:22Z</dcterms:created>
  <dcterms:modified xsi:type="dcterms:W3CDTF">2015-05-14T19:35:13Z</dcterms:modified>
</cp:coreProperties>
</file>