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7447-F968-45A6-9C20-C13E2152E260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8C0-2B27-45D8-AAA2-12DB49187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7447-F968-45A6-9C20-C13E2152E260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8C0-2B27-45D8-AAA2-12DB49187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7447-F968-45A6-9C20-C13E2152E260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8C0-2B27-45D8-AAA2-12DB49187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7447-F968-45A6-9C20-C13E2152E260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8C0-2B27-45D8-AAA2-12DB49187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7447-F968-45A6-9C20-C13E2152E260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8C0-2B27-45D8-AAA2-12DB49187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7447-F968-45A6-9C20-C13E2152E260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8C0-2B27-45D8-AAA2-12DB49187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7447-F968-45A6-9C20-C13E2152E260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8C0-2B27-45D8-AAA2-12DB49187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7447-F968-45A6-9C20-C13E2152E260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8C0-2B27-45D8-AAA2-12DB49187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7447-F968-45A6-9C20-C13E2152E260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8C0-2B27-45D8-AAA2-12DB49187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7447-F968-45A6-9C20-C13E2152E260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8C0-2B27-45D8-AAA2-12DB49187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7447-F968-45A6-9C20-C13E2152E260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E8C0-2B27-45D8-AAA2-12DB49187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47447-F968-45A6-9C20-C13E2152E260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DE8C0-2B27-45D8-AAA2-12DB491874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razdnichnyymir.ru/filestore/uploaded/kalendarmaslenicy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5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900igr.net/datas/prazdniki/Maslenitsa-1/0011-011-Subbota-zolovkiny-posidel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mages.myshared.ru/403002/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mages.myshared.ru/328063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img.urfo.org/pict/arts1/r13/dop1/13/03/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8410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Тут блины и там блины</a:t>
            </a:r>
          </a:p>
          <a:p>
            <a:pPr algn="ctr"/>
            <a:r>
              <a:rPr lang="ru-RU" dirty="0"/>
              <a:t>Это символы весны.</a:t>
            </a:r>
          </a:p>
          <a:p>
            <a:pPr algn="ctr"/>
            <a:r>
              <a:rPr lang="ru-RU" dirty="0"/>
              <a:t>Душа ликует и поёт</a:t>
            </a:r>
          </a:p>
          <a:p>
            <a:pPr algn="ctr"/>
            <a:r>
              <a:rPr lang="ru-RU" dirty="0"/>
              <a:t>Масленица к нам идет.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corpionse.ucoz.ru/_si/0/4372606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039372" cy="7039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banjstroi.ru/wp-content/uploads/2012/02/solomennaya-kuk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550" y="332656"/>
            <a:ext cx="931255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2.bp.blogspot.com/-yY4xm7mKqEM/UUdFX8vniiI/AAAAAAAAKAM/w4ZzB4bdvZg/s1600/903ba1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4897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Понедельник – «встреча»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&amp;Icy;&amp;zcy;&amp;ocy;&amp;bcy;&amp;rcy;&amp;acy;&amp;zhcy;&amp;iecy;&amp;ncy;&amp;icy;&amp;iecy; &amp;dcy;&amp;lcy;&amp;yacy; &amp;pcy;&amp;lcy;&amp;iecy;&amp;jcy;&amp;kcy;&amp;acy;&amp;s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3236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prazdnichnyymir.ru/filestore/uploaded/kalendarmaslenic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9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http://ppt4web.ru/images/8/8001/31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92729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pra3dnuk.ru/foto/maslenica/kalendarmaslenicy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4462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23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Понедельник – «встреча»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9</cp:revision>
  <dcterms:created xsi:type="dcterms:W3CDTF">2015-02-19T21:02:10Z</dcterms:created>
  <dcterms:modified xsi:type="dcterms:W3CDTF">2015-02-19T22:28:17Z</dcterms:modified>
</cp:coreProperties>
</file>