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62072D-5E3B-4D5E-A1E5-07FC25AB662E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6D8950-0CD6-4DCD-8399-9800C24A82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5003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Презентация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внеклассного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                                   мероприятия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Олимпийский резерв   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?id=271849904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1543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?id=451919326-0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6000768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Выполнила </a:t>
            </a:r>
            <a:r>
              <a:rPr lang="ru-RU" sz="1400" dirty="0" err="1"/>
              <a:t>Филишкан</a:t>
            </a:r>
            <a:r>
              <a:rPr lang="ru-RU" sz="1400" dirty="0"/>
              <a:t> В.В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20040"/>
            <a:ext cx="5072098" cy="8229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а   Кто сильнее 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i?id=451919326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день зд2012-2013\SL3756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286016" cy="183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папка Филишкан В.В\спортивные фото\SAM_0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2263487" cy="169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папка Филишкан В.В\спортивные фото\SAM_02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71678"/>
            <a:ext cx="2143140" cy="172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ень зд2012-2013\SL37566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2052886" cy="15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день здоровья2012-13\SL7424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929066"/>
            <a:ext cx="2549734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Вот она награда…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User\Documents\папка Филишкан В.В\спортивные фото\SAM_0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2527718" cy="20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cuments\папка Филишкан В.В\спортивные фото\SAM_02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папка Филишкан В.В\спортивные фото\SAM_02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лимпийский резерв\SL7414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57430"/>
            <a:ext cx="1914522" cy="25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?id=451919326-0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2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i?id=349240937-4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500570"/>
            <a:ext cx="1866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642919"/>
            <a:ext cx="2928958" cy="13573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Цели: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7358114" cy="37147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Укреплять здоровье обучающихся, развивать   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физические </a:t>
            </a:r>
            <a:r>
              <a:rPr lang="ru-RU" sz="2400" b="1" dirty="0" smtClean="0">
                <a:solidFill>
                  <a:srgbClr val="002060"/>
                </a:solidFill>
              </a:rPr>
              <a:t>качества.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Обучать   умению </a:t>
            </a:r>
            <a:r>
              <a:rPr lang="ru-RU" sz="2400" b="1" dirty="0">
                <a:solidFill>
                  <a:srgbClr val="002060"/>
                </a:solidFill>
              </a:rPr>
              <a:t>выполнять поставленные 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задания </a:t>
            </a:r>
            <a:r>
              <a:rPr lang="ru-RU" sz="2400" b="1" dirty="0" smtClean="0">
                <a:solidFill>
                  <a:srgbClr val="002060"/>
                </a:solidFill>
              </a:rPr>
              <a:t>быстро и </a:t>
            </a:r>
            <a:r>
              <a:rPr lang="ru-RU" sz="2400" b="1" dirty="0" smtClean="0">
                <a:solidFill>
                  <a:srgbClr val="002060"/>
                </a:solidFill>
              </a:rPr>
              <a:t>точно.     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Формировать коллективизм  и взаимопомощь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дисциплинированность, смелость,       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              настойчивость, упорство, выдержку. 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Место проведения: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            спортивный зал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User\Documents\папка Филишкан В.В\спортивные фото\SAM_02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2299113" cy="1724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олимпийский резерв\SL7414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357562"/>
            <a:ext cx="1903177" cy="1498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олимпийский резерв\SL741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357694"/>
            <a:ext cx="2011281" cy="1508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" name="Picture 1" descr="i?id=451919326-0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716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Виды спортивных заданий: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  Разминка команд.</a:t>
            </a:r>
          </a:p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000" b="1" dirty="0"/>
              <a:t>С</a:t>
            </a:r>
            <a:r>
              <a:rPr lang="ru-RU" sz="2000" b="1" dirty="0" smtClean="0"/>
              <a:t>портивная эстафета:</a:t>
            </a:r>
          </a:p>
          <a:p>
            <a:pPr algn="ctr">
              <a:buNone/>
            </a:pPr>
            <a:r>
              <a:rPr lang="ru-RU" sz="1800" dirty="0" smtClean="0"/>
              <a:t>                 Перепрыгивание скамейки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      Кувырок через голову</a:t>
            </a:r>
          </a:p>
          <a:p>
            <a:pPr algn="ctr">
              <a:buNone/>
            </a:pPr>
            <a:r>
              <a:rPr lang="ru-RU" sz="1800" dirty="0" smtClean="0"/>
              <a:t>       Прыжки на скакалке</a:t>
            </a:r>
          </a:p>
          <a:p>
            <a:pPr algn="ctr">
              <a:buNone/>
            </a:pPr>
            <a:r>
              <a:rPr lang="ru-RU" sz="1800" dirty="0" smtClean="0"/>
              <a:t>    Проход на ходулях       </a:t>
            </a:r>
          </a:p>
          <a:p>
            <a:pPr algn="ctr">
              <a:buNone/>
            </a:pPr>
            <a:r>
              <a:rPr lang="ru-RU" sz="1800" dirty="0" smtClean="0"/>
              <a:t>      Бег вокруг флажков</a:t>
            </a:r>
          </a:p>
          <a:p>
            <a:pPr algn="ctr">
              <a:buNone/>
            </a:pPr>
            <a:r>
              <a:rPr lang="ru-RU" sz="1800" dirty="0" smtClean="0"/>
              <a:t>                      Отжимание в положение лёжа</a:t>
            </a:r>
          </a:p>
          <a:p>
            <a:pPr algn="ctr">
              <a:buNone/>
            </a:pPr>
            <a:r>
              <a:rPr lang="ru-RU" sz="1800" dirty="0" smtClean="0"/>
              <a:t>      Стрельба из рогатки</a:t>
            </a:r>
          </a:p>
          <a:p>
            <a:pPr algn="ctr">
              <a:buNone/>
            </a:pPr>
            <a:r>
              <a:rPr lang="ru-RU" sz="1800" dirty="0" smtClean="0"/>
              <a:t>Вольная борьба</a:t>
            </a:r>
          </a:p>
          <a:p>
            <a:pPr>
              <a:buNone/>
            </a:pPr>
            <a:r>
              <a:rPr lang="ru-RU" sz="1800" b="1" dirty="0" smtClean="0"/>
              <a:t>        </a:t>
            </a:r>
            <a:r>
              <a:rPr lang="ru-RU" sz="1800" b="1" dirty="0" err="1" smtClean="0"/>
              <a:t>Перетягивание</a:t>
            </a:r>
            <a:r>
              <a:rPr lang="ru-RU" sz="1800" b="1" dirty="0" smtClean="0"/>
              <a:t>  каната</a:t>
            </a:r>
          </a:p>
          <a:p>
            <a:pPr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Награждение.</a:t>
            </a:r>
          </a:p>
          <a:p>
            <a:pPr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</a:t>
            </a:r>
          </a:p>
          <a:p>
            <a:pPr>
              <a:buNone/>
            </a:pPr>
            <a:r>
              <a:rPr lang="ru-RU" sz="1800" dirty="0" smtClean="0"/>
              <a:t>        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pic>
        <p:nvPicPr>
          <p:cNvPr id="4" name="Picture 2" descr="i?id=451919326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solidFill>
                  <a:srgbClr val="C00000"/>
                </a:solidFill>
              </a:rPr>
              <a:t>Должен он скакать и прыгать.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 Все хватать, ногами </a:t>
            </a:r>
            <a:r>
              <a:rPr lang="ru-RU" sz="2800" b="1" dirty="0" smtClean="0">
                <a:solidFill>
                  <a:srgbClr val="C00000"/>
                </a:solidFill>
              </a:rPr>
              <a:t>дрыгать…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User\Documents\папка Филишкан В.В\спортивные фото\SAM_02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857224" y="164305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олимпийский резерв\SL741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00240"/>
            <a:ext cx="22817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лимпийский резерв\SL7414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643182"/>
            <a:ext cx="2241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день здоровья2012-13\SL7423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786322"/>
            <a:ext cx="2343855" cy="17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ень здоровья2012-13\SL7423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219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день зд2012-2013\SL3756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357694"/>
            <a:ext cx="2169225" cy="16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?id=451919326-0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5716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186634" cy="221457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Наш </a:t>
            </a:r>
            <a:r>
              <a:rPr lang="ru-RU" sz="3100" b="1" dirty="0" smtClean="0">
                <a:solidFill>
                  <a:srgbClr val="7030A0"/>
                </a:solidFill>
              </a:rPr>
              <a:t>спортивный марафон</a:t>
            </a:r>
            <a:r>
              <a:rPr lang="ru-RU" sz="3100" b="1" dirty="0">
                <a:solidFill>
                  <a:srgbClr val="7030A0"/>
                </a:solidFill>
              </a:rPr>
              <a:t/>
            </a:r>
            <a:br>
              <a:rPr lang="ru-RU" sz="3100" b="1" dirty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                       </a:t>
            </a:r>
            <a:r>
              <a:rPr lang="ru-RU" sz="3100" b="1" dirty="0">
                <a:solidFill>
                  <a:srgbClr val="7030A0"/>
                </a:solidFill>
              </a:rPr>
              <a:t> </a:t>
            </a:r>
            <a:r>
              <a:rPr lang="ru-RU" sz="3100" b="1" dirty="0" smtClean="0">
                <a:solidFill>
                  <a:srgbClr val="7030A0"/>
                </a:solidFill>
              </a:rPr>
              <a:t>всех </a:t>
            </a:r>
            <a:r>
              <a:rPr lang="ru-RU" sz="3100" b="1" dirty="0">
                <a:solidFill>
                  <a:srgbClr val="7030A0"/>
                </a:solidFill>
              </a:rPr>
              <a:t/>
            </a:r>
            <a:br>
              <a:rPr lang="ru-RU" sz="3100" b="1" dirty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                          подружит он…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i?id=451919326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358346" y="142852"/>
            <a:ext cx="4571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Навсегда подружит он.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день зд2012-2013\SL375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2554446" cy="184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ень зд2012-2013\SL3756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71810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день зд2012-2013\SL3756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43380"/>
            <a:ext cx="2691740" cy="20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2145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r>
              <a:rPr lang="ru-RU" sz="2700" b="1" dirty="0">
                <a:solidFill>
                  <a:srgbClr val="002060"/>
                </a:solidFill>
              </a:rPr>
              <a:t>Если хочешь стать умелым,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   </a:t>
            </a:r>
            <a:r>
              <a:rPr lang="ru-RU" sz="2700" b="1" dirty="0">
                <a:solidFill>
                  <a:srgbClr val="002060"/>
                </a:solidFill>
              </a:rPr>
              <a:t> </a:t>
            </a:r>
            <a:r>
              <a:rPr lang="ru-RU" sz="2700" b="1" dirty="0" smtClean="0">
                <a:solidFill>
                  <a:srgbClr val="002060"/>
                </a:solidFill>
              </a:rPr>
              <a:t>ловким</a:t>
            </a:r>
            <a:r>
              <a:rPr lang="ru-RU" sz="2700" b="1" dirty="0">
                <a:solidFill>
                  <a:srgbClr val="002060"/>
                </a:solidFill>
              </a:rPr>
              <a:t>, быстрым, сильным, смелым,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2700" b="1" dirty="0">
                <a:solidFill>
                  <a:srgbClr val="002060"/>
                </a:solidFill>
              </a:rPr>
              <a:t> Научись любить </a:t>
            </a:r>
            <a:r>
              <a:rPr lang="ru-RU" sz="2700" b="1" dirty="0" smtClean="0">
                <a:solidFill>
                  <a:srgbClr val="002060"/>
                </a:solidFill>
              </a:rPr>
              <a:t>скакалки…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i?id=451919326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день зд2012-2013\SL3756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28356"/>
            <a:ext cx="2077200" cy="17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ень зд2012-2013\SL375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643182"/>
            <a:ext cx="18478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ень зд2012-2013\SL3756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1468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786082"/>
          </a:xfrm>
        </p:spPr>
        <p:txBody>
          <a:bodyPr>
            <a:normAutofit/>
          </a:bodyPr>
          <a:lstStyle/>
          <a:p>
            <a:pPr algn="l"/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228601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Я бросаю – ты поймай,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    А уронишь – поднимай!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                  До чего ж весёлый мячик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                   Так и скачет, так и скачет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Picture 2" descr="i?id=451919326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папка Филишкан В.В\спортивные фото\SAM_0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22614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папка Филишкан В.В\спортивные фото\SAM_0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49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папка Филишкан В.В\спортивные фото\SAM_02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786058"/>
            <a:ext cx="18920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cuments\папка Филишкан В.В\спортивные фото\SAM_02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714884"/>
            <a:ext cx="1677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папка Филишкан В.В\спортивные фото\SAM_12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000364" y="4929198"/>
            <a:ext cx="2215986" cy="16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олимпийский резерв\SL7414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643446"/>
            <a:ext cx="22390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solidFill>
                  <a:srgbClr val="002060"/>
                </a:solidFill>
              </a:rPr>
              <a:t>Вот здоровья в чем секрет!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       Будь </a:t>
            </a:r>
            <a:r>
              <a:rPr lang="ru-RU" sz="2800" b="1" dirty="0">
                <a:solidFill>
                  <a:srgbClr val="002060"/>
                </a:solidFill>
              </a:rPr>
              <a:t>здоров! </a:t>
            </a:r>
            <a:r>
              <a:rPr lang="ru-RU" sz="2800" b="1" dirty="0" err="1">
                <a:solidFill>
                  <a:srgbClr val="002060"/>
                </a:solidFill>
              </a:rPr>
              <a:t>Физкульт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</a:rPr>
              <a:t>привет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i?id=451919326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олимпийский резерв\SL7414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2071702" cy="17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олимпийский резерв\SL741467.JPG"/>
          <p:cNvPicPr/>
          <p:nvPr/>
        </p:nvPicPr>
        <p:blipFill>
          <a:blip r:embed="rId4" cstate="print"/>
          <a:srcRect b="19048"/>
          <a:stretch>
            <a:fillRect/>
          </a:stretch>
        </p:blipFill>
        <p:spPr bwMode="auto">
          <a:xfrm>
            <a:off x="857224" y="2071678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лимпийский резерв\SL741473.JPG"/>
          <p:cNvPicPr/>
          <p:nvPr/>
        </p:nvPicPr>
        <p:blipFill>
          <a:blip r:embed="rId5" cstate="print"/>
          <a:srcRect t="11719"/>
          <a:stretch>
            <a:fillRect/>
          </a:stretch>
        </p:blipFill>
        <p:spPr bwMode="auto">
          <a:xfrm>
            <a:off x="3214678" y="2071678"/>
            <a:ext cx="2438876" cy="16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папка Филишкан В.В\спортивные фото\SAM_0232.JPG"/>
          <p:cNvPicPr/>
          <p:nvPr/>
        </p:nvPicPr>
        <p:blipFill>
          <a:blip r:embed="rId6" cstate="print"/>
          <a:srcRect t="13333" b="10000"/>
          <a:stretch>
            <a:fillRect/>
          </a:stretch>
        </p:blipFill>
        <p:spPr bwMode="auto">
          <a:xfrm>
            <a:off x="5429256" y="4000504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ень зд2012-2013\SL3756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143116"/>
            <a:ext cx="1979220" cy="14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папка Филишкан В.В\спортивные фото\SAM_02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786190"/>
            <a:ext cx="2106264" cy="18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124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             Презентация                     внеклассного                                     мероприятия       Олимпийский резерв       </vt:lpstr>
      <vt:lpstr>Цели: </vt:lpstr>
      <vt:lpstr>Место проведения:                     спортивный зал </vt:lpstr>
      <vt:lpstr>Виды спортивных заданий: </vt:lpstr>
      <vt:lpstr> Должен он скакать и прыгать.  Все хватать, ногами дрыгать… </vt:lpstr>
      <vt:lpstr>Наш спортивный марафон                          всех                             подружит он… </vt:lpstr>
      <vt:lpstr> Если хочешь стать умелым,      ловким, быстрым, сильным, смелым,                               Научись любить скакалки… </vt:lpstr>
      <vt:lpstr>  </vt:lpstr>
      <vt:lpstr> Вот здоровья в чем секрет!         Будь здоров! Физкульт – привет</vt:lpstr>
      <vt:lpstr> а   Кто сильнее ?</vt:lpstr>
      <vt:lpstr>Вот она награда…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Олимпийский резерв</dc:title>
  <dc:creator>User</dc:creator>
  <cp:lastModifiedBy>User</cp:lastModifiedBy>
  <cp:revision>15</cp:revision>
  <dcterms:created xsi:type="dcterms:W3CDTF">2013-12-13T05:49:32Z</dcterms:created>
  <dcterms:modified xsi:type="dcterms:W3CDTF">2013-12-13T07:56:42Z</dcterms:modified>
</cp:coreProperties>
</file>