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1" r:id="rId2"/>
    <p:sldId id="292" r:id="rId3"/>
    <p:sldId id="259" r:id="rId4"/>
    <p:sldId id="257" r:id="rId5"/>
    <p:sldId id="288" r:id="rId6"/>
    <p:sldId id="265" r:id="rId7"/>
    <p:sldId id="264" r:id="rId8"/>
    <p:sldId id="263" r:id="rId9"/>
    <p:sldId id="266" r:id="rId10"/>
    <p:sldId id="278" r:id="rId11"/>
    <p:sldId id="268" r:id="rId12"/>
    <p:sldId id="320" r:id="rId13"/>
    <p:sldId id="272" r:id="rId14"/>
    <p:sldId id="321" r:id="rId15"/>
    <p:sldId id="260" r:id="rId16"/>
    <p:sldId id="282" r:id="rId17"/>
    <p:sldId id="307" r:id="rId18"/>
    <p:sldId id="306" r:id="rId19"/>
    <p:sldId id="302" r:id="rId20"/>
    <p:sldId id="308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F9F617A2-5D24-46C2-8856-C4A21FECCCBD}">
          <p14:sldIdLst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70"/>
            <p14:sldId id="272"/>
            <p14:sldId id="274"/>
            <p14:sldId id="276"/>
            <p14:sldId id="278"/>
            <p14:sldId id="280"/>
            <p14:sldId id="282"/>
            <p14:sldId id="284"/>
            <p14:sldId id="286"/>
            <p14:sldId id="290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F76C1-CC81-4A9B-9C5B-7B3D4ACC5549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8D41B-16CE-4B8D-9CC9-D1F0BEB10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0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A566D6-8BAA-4143-8E0F-C08B94FF3ADF}" type="slidenum">
              <a:rPr lang="ru-RU"/>
              <a:pPr/>
              <a:t>10</a:t>
            </a:fld>
            <a:endParaRPr 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1A738F-0F46-4331-B464-8A9B8B662BF1}" type="slidenum">
              <a:rPr lang="ru-RU"/>
              <a:pPr/>
              <a:t>11</a:t>
            </a:fld>
            <a:endParaRPr lang="ru-RU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8A5871-2F3C-4698-B909-A95941C6CCA1}" type="slidenum">
              <a:rPr lang="ru-RU"/>
              <a:pPr/>
              <a:t>13</a:t>
            </a:fld>
            <a:endParaRPr lang="ru-RU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428813-AEB2-4B71-AA9D-6193CB5D509B}" type="slidenum">
              <a:rPr lang="ru-RU"/>
              <a:pPr/>
              <a:t>16</a:t>
            </a:fld>
            <a:endParaRPr lang="ru-RU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34B131-3065-48F5-A613-EC88F7FE5712}" type="slidenum">
              <a:rPr lang="ru-RU"/>
              <a:pPr/>
              <a:t>21</a:t>
            </a:fld>
            <a:endParaRPr lang="ru-RU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21.11.11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7B2C9FAE-85F8-4AAD-AC97-154284D177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8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7200" b="1" i="1" dirty="0" smtClean="0">
                <a:solidFill>
                  <a:srgbClr val="00B0F0"/>
                </a:solidFill>
                <a:latin typeface="Bookman Old Style" pitchFamily="18" charset="0"/>
              </a:rPr>
              <a:t>Свет родных берёз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B0F0"/>
                </a:solidFill>
                <a:latin typeface="Bookman Old Style" pitchFamily="18" charset="0"/>
              </a:rPr>
              <a:t>(литературно-музыкальная композиция) </a:t>
            </a:r>
            <a:r>
              <a:rPr lang="ru-RU" sz="7200" b="1" i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endParaRPr lang="ru-RU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82497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dirty="0">
              <a:latin typeface="Calibri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dirty="0">
              <a:latin typeface="Calibri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3"/>
            <a:ext cx="7632848" cy="522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9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55576" y="548680"/>
            <a:ext cx="8143875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В. Александров «Березовая роща»</a:t>
            </a:r>
          </a:p>
        </p:txBody>
      </p:sp>
    </p:spTree>
    <p:extLst>
      <p:ext uri="{BB962C8B-B14F-4D97-AF65-F5344CB8AC3E}">
        <p14:creationId xmlns:p14="http://schemas.microsoft.com/office/powerpoint/2010/main" xmlns="" val="1577499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81370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22764" y="620688"/>
            <a:ext cx="54006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С. </a:t>
            </a:r>
            <a:r>
              <a:rPr lang="ru-RU" sz="2800" b="1" i="1" dirty="0" err="1">
                <a:solidFill>
                  <a:srgbClr val="FF0000"/>
                </a:solidFill>
                <a:latin typeface="Bookman Old Style" pitchFamily="18" charset="0"/>
              </a:rPr>
              <a:t>Сержинский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 «Березы»</a:t>
            </a:r>
          </a:p>
        </p:txBody>
      </p:sp>
    </p:spTree>
    <p:extLst>
      <p:ext uri="{BB962C8B-B14F-4D97-AF65-F5344CB8AC3E}">
        <p14:creationId xmlns:p14="http://schemas.microsoft.com/office/powerpoint/2010/main" xmlns="" val="4053969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Народные приметы о березе:</a:t>
            </a:r>
            <a:endParaRPr lang="ru-RU" sz="3200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Из березы течет много сока – к дождливому лету.</a:t>
            </a:r>
          </a:p>
          <a:p>
            <a:r>
              <a:rPr lang="en-US" b="1" i="1" dirty="0" smtClean="0">
                <a:latin typeface="Bookman Old Style" pitchFamily="18" charset="0"/>
              </a:rPr>
              <a:t> </a:t>
            </a:r>
            <a:r>
              <a:rPr lang="ru-RU" b="1" i="1" dirty="0" smtClean="0">
                <a:latin typeface="Bookman Old Style" pitchFamily="18" charset="0"/>
              </a:rPr>
              <a:t>Когда береза перед ольхой лист распустит, лето будет сухое, если ольха наперед – мокрое.</a:t>
            </a:r>
            <a:r>
              <a:rPr lang="en-US" b="1" i="1" dirty="0" smtClean="0">
                <a:latin typeface="Bookman Old Style" pitchFamily="18" charset="0"/>
              </a:rPr>
              <a:t> </a:t>
            </a:r>
            <a:endParaRPr lang="ru-RU" b="1" i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Когда береза станет распускаться, сей овес.</a:t>
            </a:r>
            <a:r>
              <a:rPr lang="en-US" b="1" i="1" dirty="0" smtClean="0">
                <a:latin typeface="Bookman Old Style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dirty="0">
              <a:latin typeface="Calibri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dirty="0">
              <a:latin typeface="Calibri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65" y="1115073"/>
            <a:ext cx="7825822" cy="534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9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337197" y="570570"/>
            <a:ext cx="4192471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С. Луценко «Березы»</a:t>
            </a:r>
          </a:p>
        </p:txBody>
      </p:sp>
    </p:spTree>
    <p:extLst>
      <p:ext uri="{BB962C8B-B14F-4D97-AF65-F5344CB8AC3E}">
        <p14:creationId xmlns:p14="http://schemas.microsoft.com/office/powerpoint/2010/main" xmlns="" val="3304660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Bookman Old Style" pitchFamily="18" charset="0"/>
              </a:rPr>
              <a:t>Пословицы и поговорки о березе:</a:t>
            </a: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 fontScale="92500"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Бела береста – да деготь черен.</a:t>
            </a:r>
            <a:r>
              <a:rPr lang="en-US" sz="2800" b="1" i="1" dirty="0" smtClean="0">
                <a:latin typeface="Bookman Old Style" pitchFamily="18" charset="0"/>
              </a:rPr>
              <a:t> </a:t>
            </a:r>
            <a:endParaRPr lang="ru-RU" sz="2800" b="1" i="1" dirty="0" smtClean="0">
              <a:latin typeface="Bookman Old Style" pitchFamily="18" charset="0"/>
            </a:endParaRPr>
          </a:p>
          <a:p>
            <a:r>
              <a:rPr lang="ru-RU" sz="2800" b="1" i="1" dirty="0" smtClean="0">
                <a:latin typeface="Bookman Old Style" pitchFamily="18" charset="0"/>
              </a:rPr>
              <a:t>Для врага и береза – угроза.</a:t>
            </a:r>
            <a:r>
              <a:rPr lang="en-US" sz="2800" b="1" i="1" dirty="0" smtClean="0">
                <a:latin typeface="Bookman Old Style" pitchFamily="18" charset="0"/>
              </a:rPr>
              <a:t> </a:t>
            </a:r>
            <a:endParaRPr lang="ru-RU" sz="2800" b="1" i="1" dirty="0" smtClean="0">
              <a:latin typeface="Bookman Old Style" pitchFamily="18" charset="0"/>
            </a:endParaRPr>
          </a:p>
          <a:p>
            <a:r>
              <a:rPr lang="ru-RU" sz="2800" b="1" i="1" dirty="0" smtClean="0">
                <a:latin typeface="Bookman Old Style" pitchFamily="18" charset="0"/>
              </a:rPr>
              <a:t>Березовицы (березового сока) на грош, а лесу на рубль изведешь.</a:t>
            </a:r>
          </a:p>
          <a:p>
            <a:r>
              <a:rPr lang="en-US" sz="2800" b="1" i="1" dirty="0" smtClean="0">
                <a:latin typeface="Bookman Old Style" pitchFamily="18" charset="0"/>
              </a:rPr>
              <a:t> </a:t>
            </a:r>
            <a:r>
              <a:rPr lang="ru-RU" sz="2800" b="1" i="1" dirty="0" smtClean="0">
                <a:latin typeface="Bookman Old Style" pitchFamily="18" charset="0"/>
              </a:rPr>
              <a:t>Береза ума дает (о розгах).</a:t>
            </a:r>
            <a:r>
              <a:rPr lang="en-US" sz="2800" b="1" i="1" dirty="0" smtClean="0">
                <a:latin typeface="Bookman Old Style" pitchFamily="18" charset="0"/>
              </a:rPr>
              <a:t> </a:t>
            </a:r>
            <a:endParaRPr lang="ru-RU" sz="2800" b="1" i="1" dirty="0" smtClean="0">
              <a:latin typeface="Bookman Old Style" pitchFamily="18" charset="0"/>
            </a:endParaRPr>
          </a:p>
          <a:p>
            <a:r>
              <a:rPr lang="ru-RU" sz="2800" b="1" i="1" dirty="0" smtClean="0">
                <a:latin typeface="Bookman Old Style" pitchFamily="18" charset="0"/>
              </a:rPr>
              <a:t>Зелена, а не луг; бела, а не снег; кудрява, а не голова.</a:t>
            </a:r>
            <a:r>
              <a:rPr lang="en-US" sz="2800" b="1" i="1" dirty="0" smtClean="0">
                <a:latin typeface="Bookman Old Style" pitchFamily="18" charset="0"/>
              </a:rPr>
              <a:t> </a:t>
            </a:r>
            <a:endParaRPr lang="ru-RU" sz="2800" b="1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6984776" cy="1143000"/>
          </a:xfrm>
        </p:spPr>
        <p:txBody>
          <a:bodyPr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капельке, по капельке, 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маковой росинке. 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Березы в роще плакали, 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Роняли вниз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слезинки…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832648" cy="4374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684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20824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dirty="0">
              <a:latin typeface="Calibri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660232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dirty="0">
              <a:latin typeface="Calibri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24744"/>
            <a:ext cx="7776864" cy="5244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9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15616" y="620688"/>
            <a:ext cx="5400600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А. Белых  «Три березы»</a:t>
            </a:r>
          </a:p>
        </p:txBody>
      </p:sp>
    </p:spTree>
    <p:extLst>
      <p:ext uri="{BB962C8B-B14F-4D97-AF65-F5344CB8AC3E}">
        <p14:creationId xmlns:p14="http://schemas.microsoft.com/office/powerpoint/2010/main" xmlns="" val="1153186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Г.Лысак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«Пейзаж с берёзой»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4338" name="Picture 2" descr="C:\Users\12\Documents\проекты\Лысак геннадий - пейзаж с берез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497" y="2324100"/>
            <a:ext cx="4712018" cy="3508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А.Куинджи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«Стволы берез »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3314" name="Picture 2" descr="C:\Users\12\Documents\проекты\Архип Иванович Куинджи - стволы бе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877" y="2324100"/>
            <a:ext cx="3459258" cy="3508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i="1" dirty="0" smtClean="0">
                <a:latin typeface="Bookman Old Style" pitchFamily="18" charset="0"/>
              </a:rPr>
              <a:t>А.Куинджи «Берёзовая роща» - 1880-е </a:t>
            </a:r>
            <a:br>
              <a:rPr lang="ru-RU" sz="2600" b="1" i="1" dirty="0" smtClean="0">
                <a:latin typeface="Bookman Old Style" pitchFamily="18" charset="0"/>
              </a:rPr>
            </a:br>
            <a:r>
              <a:rPr lang="ru-RU" sz="2600" b="1" i="1" dirty="0" smtClean="0">
                <a:latin typeface="Bookman Old Style" pitchFamily="18" charset="0"/>
              </a:rPr>
              <a:t>А.Куинджи «Берёзовая роща» - 1901</a:t>
            </a:r>
            <a:endParaRPr lang="ru-RU" sz="2600" b="1" i="1" dirty="0">
              <a:latin typeface="Bookman Old Style" pitchFamily="18" charset="0"/>
            </a:endParaRPr>
          </a:p>
        </p:txBody>
      </p:sp>
      <p:pic>
        <p:nvPicPr>
          <p:cNvPr id="6" name="Picture 3" descr="C:\Users\12\Documents\проекты\Куинджи - березовая роща - 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7"/>
            <a:ext cx="3384376" cy="3456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 descr="C:\Users\12\Documents\проекты\Куинджи - березовая роща - 1880-е г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2716985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908721"/>
            <a:ext cx="6777317" cy="1656184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</a:t>
            </a:r>
            <a:r>
              <a:rPr lang="ru-RU" sz="2000" b="1" i="1" dirty="0" smtClean="0">
                <a:solidFill>
                  <a:srgbClr val="00B0F0"/>
                </a:solidFill>
                <a:latin typeface="Bookman Old Style" pitchFamily="18" charset="0"/>
              </a:rPr>
              <a:t>Ты до того, березонька, красива</a:t>
            </a:r>
            <a:br>
              <a:rPr lang="ru-RU" sz="2000" b="1" i="1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00B0F0"/>
                </a:solidFill>
                <a:latin typeface="Bookman Old Style" pitchFamily="18" charset="0"/>
              </a:rPr>
              <a:t>И в полдень жаркий, и в часы росы,</a:t>
            </a:r>
            <a:br>
              <a:rPr lang="ru-RU" sz="2000" b="1" i="1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00B0F0"/>
                </a:solidFill>
                <a:latin typeface="Bookman Old Style" pitchFamily="18" charset="0"/>
              </a:rPr>
              <a:t>Что без тебя немыслима Россия,</a:t>
            </a:r>
            <a:br>
              <a:rPr lang="ru-RU" sz="2000" b="1" i="1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00B0F0"/>
                </a:solidFill>
                <a:latin typeface="Bookman Old Style" pitchFamily="18" charset="0"/>
              </a:rPr>
              <a:t>И я немыслим без твоей красы.</a:t>
            </a:r>
          </a:p>
          <a:p>
            <a:endParaRPr lang="ru-RU" sz="1800" dirty="0"/>
          </a:p>
        </p:txBody>
      </p:sp>
      <p:pic>
        <p:nvPicPr>
          <p:cNvPr id="5" name="Picture 2" descr="C:\Users\12\Documents\проекты\берез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5283697" cy="350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 smtClean="0">
                <a:latin typeface="Bookman Old Style" pitchFamily="18" charset="0"/>
              </a:rPr>
              <a:t>Е.Довбенко</a:t>
            </a:r>
            <a:r>
              <a:rPr lang="ru-RU" sz="3200" b="1" i="1" dirty="0" smtClean="0">
                <a:latin typeface="Bookman Old Style" pitchFamily="18" charset="0"/>
              </a:rPr>
              <a:t> «Березовая роща»</a:t>
            </a:r>
            <a:endParaRPr lang="ru-RU" sz="3200" b="1" i="1" dirty="0">
              <a:latin typeface="Bookman Old Style" pitchFamily="18" charset="0"/>
            </a:endParaRPr>
          </a:p>
        </p:txBody>
      </p:sp>
      <p:pic>
        <p:nvPicPr>
          <p:cNvPr id="15362" name="Picture 2" descr="C:\Users\12\Documents\проекты\Довбенко евгений - березовая рощ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252" y="2324100"/>
            <a:ext cx="4192508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"/>
          <p:cNvSpPr>
            <a:spLocks noChangeArrowheads="1"/>
          </p:cNvSpPr>
          <p:nvPr/>
        </p:nvSpPr>
        <p:spPr bwMode="auto">
          <a:xfrm>
            <a:off x="357188" y="285750"/>
            <a:ext cx="8501062" cy="6429375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5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438275" y="765175"/>
            <a:ext cx="6551613" cy="563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Когда березку стройную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Ты встретишь на пути,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Ты на неё, пожалуйста,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Вниманье обрати.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 найти её красивей,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На радость нам она растет.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 ней образ матери -России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Неувядаемый живет!</a:t>
            </a:r>
          </a:p>
        </p:txBody>
      </p:sp>
    </p:spTree>
    <p:extLst>
      <p:ext uri="{BB962C8B-B14F-4D97-AF65-F5344CB8AC3E}">
        <p14:creationId xmlns:p14="http://schemas.microsoft.com/office/powerpoint/2010/main" xmlns="" val="613976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1143000"/>
          </a:xfrm>
        </p:spPr>
        <p:txBody>
          <a:bodyPr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всем странам славится стройная красавица:                    </a:t>
            </a:r>
            <a:b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Белые одежки, золото - сережки,      </a:t>
            </a:r>
            <a:b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 расплетённою косой,  улыбается росой.</a:t>
            </a:r>
            <a:r>
              <a:rPr lang="ru-RU" sz="2000" b="1" i="1" dirty="0">
                <a:solidFill>
                  <a:srgbClr val="FF0000"/>
                </a:solidFill>
                <a:latin typeface="Calibri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Calibri" charset="0"/>
              </a:rPr>
            </a:br>
            <a:endParaRPr lang="ru-RU" sz="2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42931"/>
            <a:ext cx="5904656" cy="442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216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62176"/>
            <a:ext cx="4248472" cy="583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908720"/>
            <a:ext cx="3304572" cy="4868051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692696"/>
            <a:ext cx="3298784" cy="4962202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Белоствольная берёза  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Символ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Родины моей.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Нету деревца другого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Сердцу русскому милей.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Изумрудная весною,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 зимою – в серебре,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Машет веткой золотою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Всем детишкам в сентябре.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Каждый листик, как сердечко,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Полюбуйся, погляди.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 родимого крылечка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Ты берёзку посади.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322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92696"/>
            <a:ext cx="3613051" cy="5622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1772816"/>
            <a:ext cx="3304572" cy="3479377"/>
          </a:xfrm>
        </p:spPr>
        <p:txBody>
          <a:bodyPr>
            <a:no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Белая береза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 моим окном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Принакрылась снегом,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Точно серебром.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 пушистых ветках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Снежною каймой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Распустились кисти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Белой бахромой.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 стоит береза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 сонной тишине,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 горят снежинки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 золотом огне.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 заря, лениво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Обходя кругом,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Обсыпает ветки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Новым серебром.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i="1" dirty="0">
                <a:latin typeface="Bookman Old Style" pitchFamily="18" charset="0"/>
              </a:rPr>
              <a:t/>
            </a:r>
            <a:br>
              <a:rPr lang="ru-RU" sz="1600" b="1" i="1" dirty="0">
                <a:latin typeface="Bookman Old Style" pitchFamily="18" charset="0"/>
              </a:rPr>
            </a:br>
            <a:r>
              <a:rPr lang="ru-RU" sz="1600" b="1" i="1" dirty="0">
                <a:latin typeface="Bookman Old Style" pitchFamily="18" charset="0"/>
              </a:rPr>
              <a:t>       Сергей Есенин</a:t>
            </a:r>
          </a:p>
        </p:txBody>
      </p:sp>
    </p:spTree>
    <p:extLst>
      <p:ext uri="{BB962C8B-B14F-4D97-AF65-F5344CB8AC3E}">
        <p14:creationId xmlns:p14="http://schemas.microsoft.com/office/powerpoint/2010/main" xmlns="" val="4126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Calibri" charset="0"/>
              </a:rPr>
              <a:t>А.И. Куинджи «Березовая роща»</a:t>
            </a:r>
            <a:r>
              <a:rPr lang="ru-RU" b="1" dirty="0">
                <a:solidFill>
                  <a:srgbClr val="FF0000"/>
                </a:solidFill>
                <a:latin typeface="Calibri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libri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35354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9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74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FF0000"/>
                </a:solidFill>
                <a:latin typeface="Bookman Old Style" pitchFamily="18" charset="0"/>
              </a:rPr>
              <a:t>И. Левитан "Берёзовая роща"</a:t>
            </a:r>
            <a:r>
              <a:rPr lang="ru-RU" b="1" i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i="1" dirty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67062" cy="5399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9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82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4261"/>
            <a:ext cx="7024744" cy="1143000"/>
          </a:xfrm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И. Рылов "Берёзы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"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7920880" cy="5078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6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И. И. Шишкин «Ручей  в березовом лесу»</a:t>
            </a:r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3200" b="1" i="1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5466"/>
            <a:ext cx="7848871" cy="5185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9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84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223</TotalTime>
  <Words>173</Words>
  <Application>Microsoft Office PowerPoint</Application>
  <PresentationFormat>Экран (4:3)</PresentationFormat>
  <Paragraphs>43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Слайд 1</vt:lpstr>
      <vt:lpstr>Слайд 2</vt:lpstr>
      <vt:lpstr>   По всем странам славится стройная красавица:                     Белые одежки, золото - сережки,       С расплетённою косой,  улыбается росой. </vt:lpstr>
      <vt:lpstr>     </vt:lpstr>
      <vt:lpstr>Белая береза Под моим окном Принакрылась снегом, Точно серебром. На пушистых ветках Снежною каймой Распустились кисти Белой бахромой. И стоит береза В сонной тишине, И горят снежинки В золотом огне. А заря, лениво Обходя кругом, Обсыпает ветки Новым серебром.         Сергей Есенин</vt:lpstr>
      <vt:lpstr>А.И. Куинджи «Березовая роща» </vt:lpstr>
      <vt:lpstr>И. Левитан "Берёзовая роща" </vt:lpstr>
      <vt:lpstr>И. Рылов "Берёзы"</vt:lpstr>
      <vt:lpstr>И. И. Шишкин «Ручей  в березовом лесу» </vt:lpstr>
      <vt:lpstr>Слайд 10</vt:lpstr>
      <vt:lpstr>Слайд 11</vt:lpstr>
      <vt:lpstr>Народные приметы о березе:</vt:lpstr>
      <vt:lpstr>Слайд 13</vt:lpstr>
      <vt:lpstr>Пословицы и поговорки о березе:  </vt:lpstr>
      <vt:lpstr>По капельке, по капельке,  По маковой росинке.  Березы в роще плакали,  Роняли вниз слезинки…</vt:lpstr>
      <vt:lpstr>Слайд 16</vt:lpstr>
      <vt:lpstr>Г.Лысак  «Пейзаж с берёзой»</vt:lpstr>
      <vt:lpstr>А.Куинджи  «Стволы берез »</vt:lpstr>
      <vt:lpstr>А.Куинджи «Берёзовая роща» - 1880-е  А.Куинджи «Берёзовая роща» - 1901</vt:lpstr>
      <vt:lpstr>Е.Довбенко «Березовая роща»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береза Под моим окном Принакрылась снегом, Точно серебром. На пушистых ветках Снежною каймой Распустились кисти Белой бахромой. И стоит береза В сонной тишине, И горят снежинки В золотом огне. А заря, лениво Обходя кругом, Обсыпает ветки Новым серебром. С сайтаhttp://www.inpearls.ru/ </dc:title>
  <cp:lastModifiedBy>12</cp:lastModifiedBy>
  <cp:revision>72</cp:revision>
  <dcterms:modified xsi:type="dcterms:W3CDTF">2013-12-14T16:22:35Z</dcterms:modified>
</cp:coreProperties>
</file>