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AD6D-7B4D-4CC5-8102-8489F51A1A8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6AD6D-7B4D-4CC5-8102-8489F51A1A8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A6CBD-A118-4144-8D7E-0A8723638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6120680" cy="57606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http://im0-tub-ru.yandex.net/i?id=122961535-47-72&amp;n=21</a:t>
            </a:r>
            <a:endParaRPr lang="ru-RU" dirty="0"/>
          </a:p>
        </p:txBody>
      </p:sp>
      <p:pic>
        <p:nvPicPr>
          <p:cNvPr id="8" name="Picture 4" descr="http://img01.chitalnya.ru/upload2/300/276616368908435104.gif"/>
          <p:cNvPicPr>
            <a:picLocks noChangeAspect="1" noChangeArrowheads="1" noCrop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7631832" y="188640"/>
            <a:ext cx="1512168" cy="1512168"/>
          </a:xfrm>
          <a:prstGeom prst="rect">
            <a:avLst/>
          </a:prstGeom>
          <a:noFill/>
        </p:spPr>
      </p:pic>
      <p:pic>
        <p:nvPicPr>
          <p:cNvPr id="9" name="Picture 2" descr="http://img11.nnm.ru/0/e/d/8/e/4cf7f3770aae9ec497764ed467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 rot="21366385">
            <a:off x="501615" y="509883"/>
            <a:ext cx="1013478" cy="1037959"/>
          </a:xfrm>
          <a:prstGeom prst="rect">
            <a:avLst/>
          </a:prstGeom>
          <a:noFill/>
        </p:spPr>
      </p:pic>
      <p:pic>
        <p:nvPicPr>
          <p:cNvPr id="11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5" cstate="print">
            <a:lum contrast="40000"/>
          </a:blip>
          <a:srcRect b="9890"/>
          <a:stretch>
            <a:fillRect/>
          </a:stretch>
        </p:blipFill>
        <p:spPr bwMode="auto">
          <a:xfrm>
            <a:off x="0" y="5013176"/>
            <a:ext cx="1518321" cy="1368152"/>
          </a:xfrm>
          <a:prstGeom prst="rect">
            <a:avLst/>
          </a:prstGeom>
          <a:noFill/>
        </p:spPr>
      </p:pic>
      <p:pic>
        <p:nvPicPr>
          <p:cNvPr id="20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l="-18596" t="53846"/>
          <a:stretch>
            <a:fillRect/>
          </a:stretch>
        </p:blipFill>
        <p:spPr bwMode="auto">
          <a:xfrm>
            <a:off x="8316416" y="2276872"/>
            <a:ext cx="612295" cy="576064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419872" y="530120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err="1" smtClean="0"/>
              <a:t>Салагаева</a:t>
            </a:r>
            <a:r>
              <a:rPr lang="ru-RU" sz="1200" dirty="0" smtClean="0"/>
              <a:t> Любовь Михайловна</a:t>
            </a:r>
          </a:p>
          <a:p>
            <a:pPr algn="ctr"/>
            <a:r>
              <a:rPr lang="ru-RU" sz="1200" dirty="0" smtClean="0"/>
              <a:t>Учитель ГБСКОУ № 613</a:t>
            </a:r>
          </a:p>
          <a:p>
            <a:pPr algn="ctr"/>
            <a:r>
              <a:rPr lang="ru-RU" sz="1200" dirty="0" smtClean="0"/>
              <a:t>г.Санкт-Петербург</a:t>
            </a:r>
            <a:endParaRPr lang="ru-RU" sz="1200" dirty="0"/>
          </a:p>
        </p:txBody>
      </p:sp>
      <p:pic>
        <p:nvPicPr>
          <p:cNvPr id="14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l="-18596" t="53846"/>
          <a:stretch>
            <a:fillRect/>
          </a:stretch>
        </p:blipFill>
        <p:spPr bwMode="auto">
          <a:xfrm>
            <a:off x="5724128" y="836712"/>
            <a:ext cx="1760347" cy="1656184"/>
          </a:xfrm>
          <a:prstGeom prst="rect">
            <a:avLst/>
          </a:prstGeom>
          <a:noFill/>
        </p:spPr>
      </p:pic>
      <p:pic>
        <p:nvPicPr>
          <p:cNvPr id="15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971600" y="5589240"/>
            <a:ext cx="842494" cy="648072"/>
          </a:xfrm>
          <a:prstGeom prst="rect">
            <a:avLst/>
          </a:prstGeom>
          <a:noFill/>
        </p:spPr>
      </p:pic>
      <p:pic>
        <p:nvPicPr>
          <p:cNvPr id="17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l="-18596" t="53846"/>
          <a:stretch>
            <a:fillRect/>
          </a:stretch>
        </p:blipFill>
        <p:spPr bwMode="auto">
          <a:xfrm rot="7369144">
            <a:off x="1669359" y="5523017"/>
            <a:ext cx="731673" cy="68837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47664" y="20608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Название презентации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323528" y="332656"/>
            <a:ext cx="8496944" cy="619268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5229200"/>
            <a:ext cx="1518321" cy="1368152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1043608" y="5805264"/>
            <a:ext cx="936104" cy="720080"/>
          </a:xfrm>
          <a:prstGeom prst="rect">
            <a:avLst/>
          </a:prstGeom>
          <a:noFill/>
        </p:spPr>
      </p:pic>
      <p:pic>
        <p:nvPicPr>
          <p:cNvPr id="8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 rot="5647727">
            <a:off x="1691680" y="5805264"/>
            <a:ext cx="675245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395536" y="332656"/>
            <a:ext cx="8496944" cy="619268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http://fonwall.ru/user-content/uploads/wall/mid/52/snejinki_fon_zastavka_paporotnik_vetka_15.jpg</a:t>
            </a:r>
            <a:endParaRPr lang="ru-RU" dirty="0"/>
          </a:p>
        </p:txBody>
      </p:sp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5229200"/>
            <a:ext cx="1518321" cy="1368152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1043608" y="5805264"/>
            <a:ext cx="936104" cy="720080"/>
          </a:xfrm>
          <a:prstGeom prst="rect">
            <a:avLst/>
          </a:prstGeom>
          <a:noFill/>
        </p:spPr>
      </p:pic>
      <p:pic>
        <p:nvPicPr>
          <p:cNvPr id="8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 rot="5236656">
            <a:off x="1765691" y="5765272"/>
            <a:ext cx="675245" cy="7920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3568" y="220486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http://fonwall.ru/user-content/uploads/wall/mid/52/snejinki_fon_zastavka_paporotnik_vetka_15.jpg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314096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http://img01.chitalnya.ru/upload2/300/276616368908435104.gif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364502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12/12/Snegovichok-s-kolokolchikom2-300http://bosyatka.ru/</a:t>
            </a:r>
            <a:r>
              <a:rPr lang="en-US" dirty="0" err="1" smtClean="0"/>
              <a:t>wp</a:t>
            </a:r>
            <a:r>
              <a:rPr lang="en-US" dirty="0" smtClean="0"/>
              <a:t>-content/uploads/20x300.png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436510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http://im4-tub-ru.yandex.net/i?id=215078963-53-72&amp;n=21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203848" y="12687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Интернет-ресурсы: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onwall.ru/user-content/uploads/wall/mid/52/snejinki_fon_zastavka_paporotnik_vetka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323528" y="332656"/>
            <a:ext cx="8496944" cy="619268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bosyatka.ru/wp-content/uploads/2012/12/Snegovichok-s-kolokolchikom2-300x300.png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 b="9890"/>
          <a:stretch>
            <a:fillRect/>
          </a:stretch>
        </p:blipFill>
        <p:spPr bwMode="auto">
          <a:xfrm>
            <a:off x="0" y="5229200"/>
            <a:ext cx="1518321" cy="1368152"/>
          </a:xfrm>
          <a:prstGeom prst="rect">
            <a:avLst/>
          </a:prstGeom>
          <a:noFill/>
        </p:spPr>
      </p:pic>
      <p:pic>
        <p:nvPicPr>
          <p:cNvPr id="6" name="Picture 2" descr="http://4put.ru/pictures/max/461/141834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1043608" y="5805264"/>
            <a:ext cx="936104" cy="720080"/>
          </a:xfrm>
          <a:prstGeom prst="rect">
            <a:avLst/>
          </a:prstGeom>
          <a:noFill/>
        </p:spPr>
      </p:pic>
      <p:pic>
        <p:nvPicPr>
          <p:cNvPr id="8" name="Picture 2" descr="http://img-fotki.yandex.ru/get/4419/102699435.41b/0_73f09_cdec6536_L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 t="53347"/>
          <a:stretch>
            <a:fillRect/>
          </a:stretch>
        </p:blipFill>
        <p:spPr bwMode="auto">
          <a:xfrm rot="5400000">
            <a:off x="1683413" y="5741523"/>
            <a:ext cx="736730" cy="864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30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Салагаева</dc:creator>
  <cp:lastModifiedBy>Салагаева </cp:lastModifiedBy>
  <cp:revision>17</cp:revision>
  <dcterms:created xsi:type="dcterms:W3CDTF">2013-12-13T18:44:04Z</dcterms:created>
  <dcterms:modified xsi:type="dcterms:W3CDTF">2013-12-14T16:57:42Z</dcterms:modified>
</cp:coreProperties>
</file>