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22" r:id="rId2"/>
    <p:sldId id="296" r:id="rId3"/>
    <p:sldId id="327" r:id="rId4"/>
    <p:sldId id="299" r:id="rId5"/>
    <p:sldId id="300" r:id="rId6"/>
    <p:sldId id="301" r:id="rId7"/>
    <p:sldId id="303" r:id="rId8"/>
    <p:sldId id="30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4" autoAdjust="0"/>
    <p:restoredTop sz="94660"/>
  </p:normalViewPr>
  <p:slideViewPr>
    <p:cSldViewPr snapToGrid="0">
      <p:cViewPr>
        <p:scale>
          <a:sx n="46" d="100"/>
          <a:sy n="46" d="100"/>
        </p:scale>
        <p:origin x="-450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4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9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2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1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1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9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5DE1-6EA8-48ED-AA4F-8C2DEED0A7D6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8B62-976D-444F-8D31-73AE87F4F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kumenti\Взаимосвязи компонентов природы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482" name="Picture 2" descr="D:\Dokumenti\Взаимосвязи компонентов природы\Слайд2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76425" y="633845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7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21506" name="Picture 2" descr="D:\Dokumenti\Взаимосвязи компонентов природы\Слайд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376423" y="4630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2530" name="Picture 2" descr="D:\Dokumenti\Взаимосвязи компонентов природы\Слайд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376425" y="633845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2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554" name="Picture 2" descr="D:\Dokumenti\Взаимосвязи компонентов природы\Слайд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376423" y="5760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9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578" name="Picture 2" descr="D:\Dokumenti\Взаимосвязи компонентов природы\Слайд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516815" y="6488668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6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602" name="Picture 2" descr="D:\Dokumenti\Взаимосвязи компонентов природы\Слайд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405977" y="207819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8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6626" name="Picture 2" descr="D:\Dokumenti\Взаимосвязи компонентов природы\Слайд2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76425" y="633845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300363" y="633845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istral" pitchFamily="66" charset="0"/>
              </a:rPr>
              <a:t>MIV©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istral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Picture 2" descr="D:\Dokumenti\Взаимосвязи компонентов природы\Слайд2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388884" y="3059668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kumenti\Взаимосвязи компонентов природы\Слайд29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98" name="Picture 2" descr="D:\Dokumenti\Взаимосвязи компонентов природы\Слайд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239723" y="20782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6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kumenti\Взаимосвязи компонентов природы\Слайд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7170" name="Picture 2" descr="D:\Dokumenti\Взаимосвязи компонентов природы\Слайд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80113" y="365760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4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194" name="Picture 2" descr="D:\Dokumenti\Взаимосвязи компонентов природы\Слайд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76424" y="187037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3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218" name="Picture 2" descr="D:\Dokumenti\Взаимосвязи компонентов природы\Слайд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189389" y="166255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6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pic>
          <p:nvPicPr>
            <p:cNvPr id="11266" name="Picture 2" descr="D:\Dokumenti\Взаимосвязи компонентов природы\Слайд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76424" y="145473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6386" name="Picture 2" descr="D:\Dokumenti\Взаимосвязи компонентов природы\Слайд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20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376424" y="4156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2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9458" name="Picture 2" descr="D:\Dokumenti\Взаимосвязи компонентов природы\Слайд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0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260505" y="207818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Mistral" pitchFamily="66" charset="0"/>
                </a:rPr>
                <a:t>MIV©</a:t>
              </a:r>
              <a:endParaRPr lang="ru-RU" dirty="0">
                <a:solidFill>
                  <a:schemeClr val="bg1">
                    <a:lumMod val="50000"/>
                  </a:schemeClr>
                </a:solidFill>
                <a:latin typeface="Mistral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32</Words>
  <Application>Microsoft Office PowerPoint</Application>
  <PresentationFormat>Произвольный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Мудрецов Игорь Вячеславович</dc:creator>
  <cp:lastModifiedBy>Мудрецов Игорь Вячеславович</cp:lastModifiedBy>
  <cp:revision>24</cp:revision>
  <dcterms:created xsi:type="dcterms:W3CDTF">2015-05-19T08:41:28Z</dcterms:created>
  <dcterms:modified xsi:type="dcterms:W3CDTF">2015-05-19T11:55:18Z</dcterms:modified>
</cp:coreProperties>
</file>