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3" r:id="rId9"/>
    <p:sldId id="274" r:id="rId10"/>
    <p:sldId id="266" r:id="rId11"/>
    <p:sldId id="267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350968" cy="59046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Поволжский экономический район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географии МБОУ «Кобраловская ООШ» </a:t>
            </a:r>
            <a:r>
              <a:rPr lang="ru-R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Бразин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лексей Михайлович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Промышленность Поволжья</a:t>
            </a:r>
            <a:endParaRPr lang="ru-RU" dirty="0"/>
          </a:p>
        </p:txBody>
      </p:sp>
      <p:pic>
        <p:nvPicPr>
          <p:cNvPr id="6" name="Содержимое 5" descr="0010-010-Mashinostroenie-analiz-tab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848871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Военно-промышленный комплекс Поволжья</a:t>
            </a:r>
            <a:endParaRPr lang="ru-RU" dirty="0"/>
          </a:p>
        </p:txBody>
      </p:sp>
      <p:pic>
        <p:nvPicPr>
          <p:cNvPr id="4" name="Содержимое 3" descr="x400_wp-content_uploads_2009_12_su30mkm.jp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456384" cy="2808312"/>
          </a:xfrm>
        </p:spPr>
      </p:pic>
      <p:pic>
        <p:nvPicPr>
          <p:cNvPr id="10" name="Содержимое 3" descr="0010-010-Mashinostroenie-analiz-ta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861048"/>
            <a:ext cx="5170521" cy="2657456"/>
          </a:xfrm>
          <a:prstGeom prst="rect">
            <a:avLst/>
          </a:prstGeom>
        </p:spPr>
      </p:pic>
      <p:pic>
        <p:nvPicPr>
          <p:cNvPr id="11" name="Содержимое 3" descr="0010-010-Mashinostroenie-analiz-tab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92340"/>
            <a:ext cx="3456384" cy="2333004"/>
          </a:xfrm>
          <a:prstGeom prst="rect">
            <a:avLst/>
          </a:prstGeom>
        </p:spPr>
      </p:pic>
      <p:pic>
        <p:nvPicPr>
          <p:cNvPr id="12" name="Содержимое 3" descr="0010-010-Mashinostroenie-analiz-tab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412776"/>
            <a:ext cx="518457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Волго-Камский каскад ГЭС</a:t>
            </a:r>
            <a:endParaRPr lang="ru-RU" dirty="0"/>
          </a:p>
        </p:txBody>
      </p:sp>
      <p:pic>
        <p:nvPicPr>
          <p:cNvPr id="4" name="Содержимое 3" descr="Волжская Гэ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640960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Сельское хозяйство</a:t>
            </a:r>
            <a:endParaRPr lang="ru-RU" dirty="0"/>
          </a:p>
        </p:txBody>
      </p:sp>
      <p:pic>
        <p:nvPicPr>
          <p:cNvPr id="4" name="Содержимое 3" descr="view_1358008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176463" cy="5688632"/>
          </a:xfrm>
        </p:spPr>
      </p:pic>
      <p:pic>
        <p:nvPicPr>
          <p:cNvPr id="5" name="Содержимое 3" descr="0010-010-Mashinostroenie-analiz-ta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4162409" cy="2808312"/>
          </a:xfrm>
          <a:prstGeom prst="rect">
            <a:avLst/>
          </a:prstGeom>
        </p:spPr>
      </p:pic>
      <p:pic>
        <p:nvPicPr>
          <p:cNvPr id="6" name="Содержимое 3" descr="0010-010-Mashinostroenie-analiz-tab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933056"/>
            <a:ext cx="4234417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Транспорт Поволжья</a:t>
            </a:r>
            <a:endParaRPr lang="ru-RU" dirty="0"/>
          </a:p>
        </p:txBody>
      </p:sp>
      <p:pic>
        <p:nvPicPr>
          <p:cNvPr id="10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744416" cy="2664296"/>
          </a:xfrm>
        </p:spPr>
      </p:pic>
      <p:pic>
        <p:nvPicPr>
          <p:cNvPr id="11" name="Содержимое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4176464" cy="2952328"/>
          </a:xfrm>
          <a:prstGeom prst="rect">
            <a:avLst/>
          </a:prstGeom>
        </p:spPr>
      </p:pic>
      <p:pic>
        <p:nvPicPr>
          <p:cNvPr id="7" name="Содержимое 3" descr="0010-010-Mashinostroenie-analiz-tab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80728"/>
            <a:ext cx="4248472" cy="2736304"/>
          </a:xfrm>
          <a:prstGeom prst="rect">
            <a:avLst/>
          </a:prstGeom>
        </p:spPr>
      </p:pic>
      <p:pic>
        <p:nvPicPr>
          <p:cNvPr id="8" name="Содержимое 3" descr="0010-010-Mashinostroenie-analiz-tab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980728"/>
            <a:ext cx="4320480" cy="2664296"/>
          </a:xfrm>
          <a:prstGeom prst="rect">
            <a:avLst/>
          </a:prstGeom>
        </p:spPr>
      </p:pic>
      <p:pic>
        <p:nvPicPr>
          <p:cNvPr id="9" name="Содержимое 3" descr="0010-010-Mashinostroenie-analiz-tab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789040"/>
            <a:ext cx="397193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Общие сведения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600" dirty="0" smtClean="0"/>
              <a:t>Состав района:</a:t>
            </a:r>
          </a:p>
          <a:p>
            <a:r>
              <a:rPr lang="ru-RU" dirty="0" smtClean="0"/>
              <a:t>Астраханская обл.</a:t>
            </a:r>
          </a:p>
          <a:p>
            <a:r>
              <a:rPr lang="ru-RU" dirty="0" smtClean="0"/>
              <a:t>Волгоградская обл.</a:t>
            </a:r>
          </a:p>
          <a:p>
            <a:r>
              <a:rPr lang="ru-RU" dirty="0" smtClean="0"/>
              <a:t>Пензенская обл.</a:t>
            </a:r>
          </a:p>
          <a:p>
            <a:r>
              <a:rPr lang="ru-RU" dirty="0" smtClean="0"/>
              <a:t>Самарская обл.</a:t>
            </a:r>
          </a:p>
          <a:p>
            <a:r>
              <a:rPr lang="ru-RU" dirty="0" smtClean="0"/>
              <a:t>Саратовская обл.</a:t>
            </a:r>
          </a:p>
          <a:p>
            <a:r>
              <a:rPr lang="ru-RU" dirty="0" smtClean="0"/>
              <a:t>Ульяновская обл.</a:t>
            </a:r>
          </a:p>
          <a:p>
            <a:r>
              <a:rPr lang="ru-RU" dirty="0" smtClean="0"/>
              <a:t>Республика Татарстан</a:t>
            </a:r>
          </a:p>
          <a:p>
            <a:r>
              <a:rPr lang="ru-RU" dirty="0" smtClean="0"/>
              <a:t>Республика Калмыкия</a:t>
            </a:r>
          </a:p>
          <a:p>
            <a:r>
              <a:rPr lang="ru-RU" sz="4100" dirty="0" smtClean="0"/>
              <a:t>Площадь 536 тыс. км2</a:t>
            </a:r>
          </a:p>
          <a:p>
            <a:r>
              <a:rPr lang="ru-RU" sz="4100" dirty="0" smtClean="0"/>
              <a:t>Население 16 </a:t>
            </a:r>
            <a:r>
              <a:rPr lang="ru-RU" sz="4100" dirty="0" err="1" smtClean="0"/>
              <a:t>млн</a:t>
            </a:r>
            <a:r>
              <a:rPr lang="ru-RU" sz="4100" dirty="0" smtClean="0"/>
              <a:t> человек</a:t>
            </a:r>
            <a:endParaRPr lang="ru-RU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Поволжский экономический район</a:t>
            </a:r>
            <a:endParaRPr lang="ru-RU" dirty="0"/>
          </a:p>
        </p:txBody>
      </p:sp>
      <p:pic>
        <p:nvPicPr>
          <p:cNvPr id="4" name="Содержимое 3" descr="Поволжский_экономический_рай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2613" y="1935163"/>
            <a:ext cx="307877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Природные ресурсы Поволжья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Нефть - Татарстан, Самарская область</a:t>
            </a:r>
          </a:p>
          <a:p>
            <a:r>
              <a:rPr lang="ru-RU" dirty="0" smtClean="0"/>
              <a:t>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700" dirty="0" err="1" smtClean="0"/>
              <a:t>Газ-Астраханская,Саратовская</a:t>
            </a:r>
            <a:r>
              <a:rPr lang="ru-RU" sz="1700" dirty="0" smtClean="0"/>
              <a:t> </a:t>
            </a:r>
            <a:r>
              <a:rPr lang="ru-RU" sz="1700" dirty="0" err="1" smtClean="0"/>
              <a:t>область,республика</a:t>
            </a:r>
            <a:r>
              <a:rPr lang="ru-RU" sz="1700" dirty="0" smtClean="0"/>
              <a:t> Калмыкия</a:t>
            </a:r>
          </a:p>
          <a:p>
            <a:r>
              <a:rPr lang="ru-RU" dirty="0" err="1" smtClean="0"/>
              <a:t>Соль-оз.Баскунчак,Волгоградская</a:t>
            </a:r>
            <a:r>
              <a:rPr lang="ru-RU" dirty="0" smtClean="0"/>
              <a:t> область</a:t>
            </a:r>
          </a:p>
          <a:p>
            <a:r>
              <a:rPr lang="ru-RU" dirty="0" err="1" smtClean="0"/>
              <a:t>Известняки,песок-Волгоградская</a:t>
            </a:r>
            <a:r>
              <a:rPr lang="ru-RU" dirty="0" smtClean="0"/>
              <a:t> и Саратовская области</a:t>
            </a:r>
          </a:p>
          <a:p>
            <a:r>
              <a:rPr lang="ru-RU" dirty="0" smtClean="0"/>
              <a:t>Самородная </a:t>
            </a:r>
            <a:r>
              <a:rPr lang="ru-RU" dirty="0" err="1" smtClean="0"/>
              <a:t>сера-Самарская</a:t>
            </a:r>
            <a:r>
              <a:rPr lang="ru-RU" dirty="0" smtClean="0"/>
              <a:t> область</a:t>
            </a:r>
            <a:endParaRPr lang="ru-RU" dirty="0"/>
          </a:p>
        </p:txBody>
      </p:sp>
      <p:pic>
        <p:nvPicPr>
          <p:cNvPr id="6" name="Содержимое 3" descr="0010-010-Mashinostroenie-analiz-ta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20891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Газ - Астраханская, Саратовская области, республика Калмыкия</a:t>
            </a:r>
            <a:endParaRPr lang="ru-RU" dirty="0"/>
          </a:p>
        </p:txBody>
      </p:sp>
      <p:pic>
        <p:nvPicPr>
          <p:cNvPr id="4" name="Содержимое 3" descr="470404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848872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5400" dirty="0" smtClean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3"/>
            <a:ext cx="7704855" cy="5127848"/>
          </a:xfrm>
        </p:spPr>
      </p:pic>
      <p:sp>
        <p:nvSpPr>
          <p:cNvPr id="4" name="Прямоугольник 3"/>
          <p:cNvSpPr/>
          <p:nvPr/>
        </p:nvSpPr>
        <p:spPr>
          <a:xfrm>
            <a:off x="1115616" y="188640"/>
            <a:ext cx="70332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Соль- озеро Баскунчак, Волгоградская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dirty="0" smtClean="0"/>
              <a:t>Известняки, песок- Волгоградская и Саратовская области</a:t>
            </a:r>
            <a:endParaRPr lang="ru-RU" sz="4400" dirty="0"/>
          </a:p>
        </p:txBody>
      </p:sp>
      <p:pic>
        <p:nvPicPr>
          <p:cNvPr id="4" name="Содержимое 3" descr="image60366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99288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Калмыки</a:t>
            </a:r>
            <a:endParaRPr lang="ru-RU" dirty="0"/>
          </a:p>
        </p:txBody>
      </p:sp>
      <p:pic>
        <p:nvPicPr>
          <p:cNvPr id="4" name="Содержимое 3" descr="1003-4ger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3810000" cy="3095625"/>
          </a:xfrm>
        </p:spPr>
      </p:pic>
      <p:pic>
        <p:nvPicPr>
          <p:cNvPr id="5" name="Содержимое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104456" cy="2592288"/>
          </a:xfrm>
          <a:prstGeom prst="rect">
            <a:avLst/>
          </a:prstGeom>
        </p:spPr>
      </p:pic>
      <p:pic>
        <p:nvPicPr>
          <p:cNvPr id="6" name="Содержимое 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3816424" cy="2448272"/>
          </a:xfrm>
          <a:prstGeom prst="rect">
            <a:avLst/>
          </a:prstGeom>
        </p:spPr>
      </p:pic>
      <p:pic>
        <p:nvPicPr>
          <p:cNvPr id="8" name="Содержимое 3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861048"/>
            <a:ext cx="432048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Татары</a:t>
            </a:r>
            <a:endParaRPr lang="ru-RU" dirty="0"/>
          </a:p>
        </p:txBody>
      </p:sp>
      <p:pic>
        <p:nvPicPr>
          <p:cNvPr id="4" name="Содержимое 3" descr="52dee923f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717032"/>
            <a:ext cx="4127004" cy="2880320"/>
          </a:xfrm>
        </p:spPr>
      </p:pic>
      <p:pic>
        <p:nvPicPr>
          <p:cNvPr id="5" name="Содержимое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052736"/>
            <a:ext cx="4608512" cy="2520280"/>
          </a:xfrm>
          <a:prstGeom prst="rect">
            <a:avLst/>
          </a:prstGeom>
        </p:spPr>
      </p:pic>
      <p:pic>
        <p:nvPicPr>
          <p:cNvPr id="8" name="Содержимое 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96752"/>
            <a:ext cx="3528392" cy="2304255"/>
          </a:xfrm>
          <a:prstGeom prst="rect">
            <a:avLst/>
          </a:prstGeom>
        </p:spPr>
      </p:pic>
      <p:pic>
        <p:nvPicPr>
          <p:cNvPr id="9" name="Содержимое 3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717032"/>
            <a:ext cx="403244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83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Поволжский экономический район Учитель географии МБОУ «Кобраловская ООШ» Бразин Алексей Михайлович</vt:lpstr>
      <vt:lpstr>Общие сведения</vt:lpstr>
      <vt:lpstr>Поволжский экономический район</vt:lpstr>
      <vt:lpstr>Природные ресурсы Поволжья</vt:lpstr>
      <vt:lpstr>         Газ - Астраханская, Саратовская области, республика Калмыкия</vt:lpstr>
      <vt:lpstr> </vt:lpstr>
      <vt:lpstr>   Известняки, песок- Волгоградская и Саратовская области</vt:lpstr>
      <vt:lpstr>Калмыки</vt:lpstr>
      <vt:lpstr>  Татары</vt:lpstr>
      <vt:lpstr>Промышленность Поволжья</vt:lpstr>
      <vt:lpstr>Военно-промышленный комплекс Поволжья</vt:lpstr>
      <vt:lpstr>Волго-Камский каскад ГЭС</vt:lpstr>
      <vt:lpstr>Сельское хозяйство</vt:lpstr>
      <vt:lpstr>Транспорт Поволжья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Поволжский район</dc:title>
  <dc:creator>1</dc:creator>
  <cp:lastModifiedBy>Admin</cp:lastModifiedBy>
  <cp:revision>47</cp:revision>
  <dcterms:created xsi:type="dcterms:W3CDTF">2015-03-21T07:17:14Z</dcterms:created>
  <dcterms:modified xsi:type="dcterms:W3CDTF">2015-05-19T21:10:12Z</dcterms:modified>
</cp:coreProperties>
</file>