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DE49-0C48-4FFD-9052-82C153C109C4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F64F-ADB2-4F43-A028-A5927ECB1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DE49-0C48-4FFD-9052-82C153C109C4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F64F-ADB2-4F43-A028-A5927ECB1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DE49-0C48-4FFD-9052-82C153C109C4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F64F-ADB2-4F43-A028-A5927ECB1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DE49-0C48-4FFD-9052-82C153C109C4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F64F-ADB2-4F43-A028-A5927ECB1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DE49-0C48-4FFD-9052-82C153C109C4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F64F-ADB2-4F43-A028-A5927ECB1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DE49-0C48-4FFD-9052-82C153C109C4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F64F-ADB2-4F43-A028-A5927ECB1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DE49-0C48-4FFD-9052-82C153C109C4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F64F-ADB2-4F43-A028-A5927ECB1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DE49-0C48-4FFD-9052-82C153C109C4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F64F-ADB2-4F43-A028-A5927ECB1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DE49-0C48-4FFD-9052-82C153C109C4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F64F-ADB2-4F43-A028-A5927ECB1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DE49-0C48-4FFD-9052-82C153C109C4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F64F-ADB2-4F43-A028-A5927ECB1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DE49-0C48-4FFD-9052-82C153C109C4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F64F-ADB2-4F43-A028-A5927ECB1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CDE49-0C48-4FFD-9052-82C153C109C4}" type="datetimeFigureOut">
              <a:rPr lang="ru-RU" smtClean="0"/>
              <a:pPr/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CF64F-ADB2-4F43-A028-A5927ECB1A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Статуя свободы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Презентацию выполнила</a:t>
            </a: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Ученица 7 класса «А»</a:t>
            </a: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Гаджиева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Карина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Статуя свободы в Нью-Йорке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4" name="Содержимое 3" descr="itogi_nedeli_vi_nam_zheltie_shtani_a_mi_vam_kts_skolko_kh_6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357290" y="1500174"/>
            <a:ext cx="6189349" cy="46688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smtClean="0">
                <a:solidFill>
                  <a:srgbClr val="FFFF00"/>
                </a:solidFill>
              </a:rPr>
              <a:t>Эдуард </a:t>
            </a:r>
            <a:r>
              <a:rPr lang="ru-RU" i="1" dirty="0">
                <a:solidFill>
                  <a:srgbClr val="FFFF00"/>
                </a:solidFill>
              </a:rPr>
              <a:t>Рене </a:t>
            </a:r>
            <a:r>
              <a:rPr lang="ru-RU" i="1" dirty="0" err="1" smtClean="0">
                <a:solidFill>
                  <a:srgbClr val="FFFF00"/>
                </a:solidFill>
              </a:rPr>
              <a:t>Лефевр</a:t>
            </a:r>
            <a:r>
              <a:rPr lang="ru-RU" i="1" dirty="0" smtClean="0">
                <a:solidFill>
                  <a:srgbClr val="FFFF00"/>
                </a:solidFill>
              </a:rPr>
              <a:t> </a:t>
            </a:r>
            <a:r>
              <a:rPr lang="ru-RU" i="1" dirty="0">
                <a:solidFill>
                  <a:srgbClr val="FFFF00"/>
                </a:solidFill>
              </a:rPr>
              <a:t>де </a:t>
            </a:r>
            <a:r>
              <a:rPr lang="ru-RU" i="1" dirty="0" err="1">
                <a:solidFill>
                  <a:srgbClr val="FFFF00"/>
                </a:solidFill>
              </a:rPr>
              <a:t>Лабулай</a:t>
            </a:r>
            <a:r>
              <a:rPr lang="ru-RU" dirty="0" err="1">
                <a:solidFill>
                  <a:srgbClr val="FFFF00"/>
                </a:solidFill>
              </a:rPr>
              <a:t>е</a:t>
            </a:r>
            <a:r>
              <a:rPr lang="ru-RU" dirty="0"/>
              <a:t> </a:t>
            </a:r>
          </a:p>
        </p:txBody>
      </p:sp>
      <p:pic>
        <p:nvPicPr>
          <p:cNvPr id="4" name="Содержимое 3" descr="Edouard-Rene-Lefebvre-Laboulaye-French-Lawyer-Writer-Giclee-Print-C1236529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1643050"/>
            <a:ext cx="4929221" cy="478634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00px-USA_New_York_City_location_map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44" y="357166"/>
            <a:ext cx="5073441" cy="407196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000240"/>
            <a:ext cx="4357686" cy="1143000"/>
          </a:xfrm>
        </p:spPr>
        <p:txBody>
          <a:bodyPr>
            <a:normAutofit/>
          </a:bodyPr>
          <a:lstStyle/>
          <a:p>
            <a:r>
              <a:rPr lang="ru-RU" sz="1200" dirty="0" smtClean="0"/>
              <a:t>Статуя свободы</a:t>
            </a:r>
            <a:endParaRPr lang="ru-RU" sz="1200" dirty="0"/>
          </a:p>
        </p:txBody>
      </p:sp>
      <p:pic>
        <p:nvPicPr>
          <p:cNvPr id="6" name="Рисунок 5" descr="Liberty_Island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643438" y="3286124"/>
            <a:ext cx="4119566" cy="338350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72132" y="2643182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accent5">
                    <a:lumMod val="50000"/>
                  </a:schemeClr>
                </a:solidFill>
              </a:rPr>
              <a:t>Остров свободы</a:t>
            </a:r>
            <a:endParaRPr lang="ru-RU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143108" y="250030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043494" cy="1143000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Вид с </a:t>
            </a:r>
            <a:r>
              <a:rPr lang="ru-RU" dirty="0" err="1" smtClean="0">
                <a:solidFill>
                  <a:srgbClr val="FF0000"/>
                </a:solidFill>
              </a:rPr>
              <a:t>пъедестала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640px-Statue_of_Liberty_April_2008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571472" y="1428736"/>
            <a:ext cx="3857652" cy="4525963"/>
          </a:xfrm>
        </p:spPr>
      </p:pic>
      <p:pic>
        <p:nvPicPr>
          <p:cNvPr id="5" name="Рисунок 4" descr="PQ73004_jpg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500562" y="3071810"/>
            <a:ext cx="4492628" cy="304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29190" y="2500306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Корона статуи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Статуя свободы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2271-700x437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214414" y="1928802"/>
            <a:ext cx="6667500" cy="4162425"/>
          </a:xfrm>
        </p:spPr>
      </p:pic>
      <p:cxnSp>
        <p:nvCxnSpPr>
          <p:cNvPr id="6" name="Прямая со стрелкой 5"/>
          <p:cNvCxnSpPr/>
          <p:nvPr/>
        </p:nvCxnSpPr>
        <p:spPr>
          <a:xfrm rot="16200000" flipV="1">
            <a:off x="4250529" y="3821909"/>
            <a:ext cx="4000528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143636" y="228599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93 м</a:t>
            </a:r>
            <a:endParaRPr lang="ru-RU" dirty="0">
              <a:solidFill>
                <a:srgbClr val="FFFF00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>
            <a:off x="6215074" y="5857892"/>
            <a:ext cx="714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V="1">
            <a:off x="3428992" y="4286256"/>
            <a:ext cx="3000396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357686" y="3143248"/>
            <a:ext cx="714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FFFF00"/>
                </a:solidFill>
              </a:rPr>
              <a:t>46 м</a:t>
            </a:r>
            <a:endParaRPr lang="ru-RU" sz="1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Открытие статуи Свободы</a:t>
            </a:r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4" name="Содержимое 3" descr="EdwardMoran-UnveilingTheStatueofLiberty1886Large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2143108" y="1714488"/>
            <a:ext cx="4429156" cy="468632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Использованная литература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https://ru.wikipedia.org/wiki/%D1%F2%E0%F2%F3%FF_%D1%E2%EE%E1%EE%E4%FB</a:t>
            </a:r>
            <a:r>
              <a:rPr lang="ru-RU" dirty="0" smtClean="0"/>
              <a:t>-</a:t>
            </a:r>
            <a:r>
              <a:rPr lang="ru-RU" smtClean="0">
                <a:solidFill>
                  <a:srgbClr val="FF0000"/>
                </a:solidFill>
              </a:rPr>
              <a:t>текст,картинки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49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Статуя свободы</vt:lpstr>
      <vt:lpstr>Статуя свободы в Нью-Йорке</vt:lpstr>
      <vt:lpstr>Эдуард Рене Лефевр де Лабулайе </vt:lpstr>
      <vt:lpstr>Статуя свободы</vt:lpstr>
      <vt:lpstr>Вид с пъедестала</vt:lpstr>
      <vt:lpstr>Статуя свободы</vt:lpstr>
      <vt:lpstr>Открытие статуи Свободы</vt:lpstr>
      <vt:lpstr>Использованная литература</vt:lpstr>
    </vt:vector>
  </TitlesOfParts>
  <Company>"Грядущему веку здоровое поколение"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Статуя свободы</dc:title>
  <dc:creator>Михаил</dc:creator>
  <cp:lastModifiedBy>board</cp:lastModifiedBy>
  <cp:revision>7</cp:revision>
  <dcterms:created xsi:type="dcterms:W3CDTF">2014-11-09T12:18:18Z</dcterms:created>
  <dcterms:modified xsi:type="dcterms:W3CDTF">2015-05-20T07:12:13Z</dcterms:modified>
</cp:coreProperties>
</file>