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7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FFCC"/>
    <a:srgbClr val="FFFFFF"/>
    <a:srgbClr val="CCECFF"/>
    <a:srgbClr val="CCFFFF"/>
    <a:srgbClr val="9999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6CAB6-D72E-4A5E-89BF-01459B68C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70007-FBA9-4744-B6D2-FCD7EC4EC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86B2A-1757-4A37-8C19-AF2762A87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5A9C3-1847-495F-BC1E-50DC14519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9F7A2-2920-40BD-A2C7-91D7359D3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4679-6D6C-4FB2-820B-8FF704F6C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083D9-5559-4B81-8E61-5610CB4994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C7C71-2865-4E3B-9C41-54DF4BDA3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56FEF-BF30-40E6-B783-55262A37F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AF090-E399-4444-A698-B936FBBFF6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A480-78D2-430D-9FCB-341619FDE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6C18F1-7AC8-4282-B3FA-1C5B0742FA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2/Regenwald_nilwaran_Varanus_niloticu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5/5a/Tarangire-Natpark80060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9/Pandanu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4/Acacia_dealbata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Sycomoros_ol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b/b7/Some_figs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ru.wikipedia.org/wiki/%D0%90%D0%B4%D0%B0%D0%BD%D1%81%D0%BE%D0%BD%D0%B8%D1%8F" TargetMode="External"/><Relationship Id="rId7" Type="http://schemas.openxmlformats.org/officeDocument/2006/relationships/hyperlink" Target="http://upload.wikimedia.org/wikipedia/commons/d/d5/Boab%2C_Timber_Creek%2C_NT_-_Melissa_Jamcotchian.JPG" TargetMode="External"/><Relationship Id="rId2" Type="http://schemas.openxmlformats.org/officeDocument/2006/relationships/hyperlink" Target="http://ru.wikipedia.org/wiki/%D0%92%D0%B8%D0%B4_(%D0%B1%D0%B8%D0%BE%D0%BB%D0%BE%D0%B3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0%BD%D1%82%D0%B8%D0%BD%D0%B5%D0%BD%D1%82" TargetMode="External"/><Relationship Id="rId11" Type="http://schemas.openxmlformats.org/officeDocument/2006/relationships/hyperlink" Target="http://ru.wikipedia.org/wiki/%D0%90%D0%B2%D1%81%D1%82%D1%80%D0%B0%D0%BB%D0%B8%D0%B9%D1%81%D0%BA%D0%B8%D0%B5_%D0%B0%D0%B1%D0%BE%D1%80%D0%B8%D0%B3%D0%B5%D0%BD%D1%8B" TargetMode="External"/><Relationship Id="rId5" Type="http://schemas.openxmlformats.org/officeDocument/2006/relationships/hyperlink" Target="http://ru.wikipedia.org/wiki/%D0%AD%D0%BD%D0%B4%D0%B5%D0%BC%D0%B8%D0%BA" TargetMode="External"/><Relationship Id="rId10" Type="http://schemas.openxmlformats.org/officeDocument/2006/relationships/hyperlink" Target="http://ru.wikipedia.org/wiki/%D0%A2%D1%8E%D1%80%D1%8C%D0%BC%D0%B0" TargetMode="External"/><Relationship Id="rId4" Type="http://schemas.openxmlformats.org/officeDocument/2006/relationships/hyperlink" Target="http://ru.wikipedia.org/wiki/%D0%90%D0%B2%D1%81%D1%82%D1%80%D0%B0%D0%BB%D0%B8%D1%8F" TargetMode="External"/><Relationship Id="rId9" Type="http://schemas.openxmlformats.org/officeDocument/2006/relationships/hyperlink" Target="http://ru.wikipedia.org/wiki/1890-%D0%B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Kangaroo_and_joey0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chemeClr val="hlink"/>
                </a:solidFill>
              </a:rPr>
              <a:t>На побережье Австралии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40873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Страус-эму</a:t>
            </a:r>
          </a:p>
        </p:txBody>
      </p:sp>
      <p:pic>
        <p:nvPicPr>
          <p:cNvPr id="9220" name="bordForPrintState_3" descr="p-19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628775"/>
            <a:ext cx="3168650" cy="3168650"/>
          </a:xfrm>
          <a:noFill/>
          <a:ln/>
        </p:spPr>
      </p:pic>
      <p:pic>
        <p:nvPicPr>
          <p:cNvPr id="9221" name="Picture 5" descr="Большой эму (Dromaius novaehollandia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37338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Ящерицы </a:t>
            </a:r>
          </a:p>
        </p:txBody>
      </p:sp>
      <p:pic>
        <p:nvPicPr>
          <p:cNvPr id="10244" name="Picture 4" descr="Файл:Regenwald nilwaran Varanus niloticus.jpg">
            <a:hlinkClick r:id="rId3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79613" y="1196975"/>
            <a:ext cx="5400675" cy="5472113"/>
          </a:xfrm>
          <a:noFill/>
          <a:ln/>
        </p:spPr>
      </p:pic>
    </p:spTree>
  </p:cSld>
  <p:clrMapOvr>
    <a:masterClrMapping/>
  </p:clrMapOvr>
  <p:transition spd="slow" advTm="2000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/>
              <a:t>Кукабарра</a:t>
            </a:r>
          </a:p>
        </p:txBody>
      </p:sp>
      <p:pic>
        <p:nvPicPr>
          <p:cNvPr id="11270" name="Picture 6" descr="300px-Kooklooka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557338"/>
            <a:ext cx="53292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E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/>
                </a:solidFill>
              </a:rPr>
              <a:t>Побережье </a:t>
            </a:r>
          </a:p>
        </p:txBody>
      </p:sp>
      <p:pic>
        <p:nvPicPr>
          <p:cNvPr id="5124" name="Picture 4" descr="2553991686_44b903dda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7273925" cy="4249737"/>
          </a:xfrm>
          <a:noFill/>
          <a:ln/>
        </p:spPr>
      </p:pic>
    </p:spTree>
  </p:cSld>
  <p:clrMapOvr>
    <a:masterClrMapping/>
  </p:clrMapOvr>
  <p:transition spd="slow" advTm="2000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006600"/>
                </a:solidFill>
              </a:rPr>
              <a:t>Пейзажи Австралии</a:t>
            </a:r>
            <a:r>
              <a:rPr lang="ru-RU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268413"/>
            <a:ext cx="3840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44164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CCCC00"/>
                </a:solidFill>
              </a:rPr>
              <a:t>Саванна</a:t>
            </a:r>
            <a:r>
              <a:rPr lang="ru-RU"/>
              <a:t> </a:t>
            </a:r>
          </a:p>
        </p:txBody>
      </p:sp>
      <p:pic>
        <p:nvPicPr>
          <p:cNvPr id="2052" name="Picture 4" descr="Файл:Tarangire-Natpark800600.jpg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  <p:transition spd="slow" advTm="2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Пандан</a:t>
            </a:r>
            <a:endParaRPr lang="ru-RU"/>
          </a:p>
        </p:txBody>
      </p:sp>
      <p:pic>
        <p:nvPicPr>
          <p:cNvPr id="3076" name="Picture 4" descr="Файл:Pandanus.jpg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1600200"/>
            <a:ext cx="5392737" cy="4044950"/>
          </a:xfrm>
          <a:noFill/>
          <a:ln/>
        </p:spPr>
      </p:pic>
    </p:spTree>
  </p:cSld>
  <p:clrMapOvr>
    <a:masterClrMapping/>
  </p:clrMapOvr>
  <p:transition spd="slow" advTm="2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Акации </a:t>
            </a:r>
          </a:p>
        </p:txBody>
      </p:sp>
      <p:pic>
        <p:nvPicPr>
          <p:cNvPr id="4100" name="Picture 4" descr="2553993986_b27439641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870075"/>
            <a:ext cx="5832475" cy="4222750"/>
          </a:xfrm>
          <a:noFill/>
          <a:ln/>
        </p:spPr>
      </p:pic>
      <p:pic>
        <p:nvPicPr>
          <p:cNvPr id="4102" name="Picture 6" descr="Файл:Acacia dealbata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04813"/>
            <a:ext cx="23050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comb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chemeClr val="folHlink"/>
                </a:solidFill>
              </a:rPr>
              <a:t>Многие виды фикусов — полезные растения.</a:t>
            </a:r>
          </a:p>
        </p:txBody>
      </p:sp>
      <p:pic>
        <p:nvPicPr>
          <p:cNvPr id="6148" name="Picture 4" descr="180px-Sycomoros_old">
            <a:hlinkClick r:id="rId2" tooltip="&quot;Ficus sycomorus&quot;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83150" y="1557338"/>
            <a:ext cx="3878263" cy="4824412"/>
          </a:xfrm>
          <a:noFill/>
          <a:ln/>
        </p:spPr>
      </p:pic>
      <p:pic>
        <p:nvPicPr>
          <p:cNvPr id="6149" name="Picture 5" descr="Файл:Some fig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368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Боаб</a:t>
            </a:r>
            <a:r>
              <a:rPr lang="ru-RU" sz="1400"/>
              <a:t>— единственный </a:t>
            </a:r>
            <a:r>
              <a:rPr lang="ru-RU" sz="1400">
                <a:hlinkClick r:id="rId2" tooltip="Вид (биология)"/>
              </a:rPr>
              <a:t>вид</a:t>
            </a:r>
            <a:r>
              <a:rPr lang="ru-RU" sz="1400"/>
              <a:t> </a:t>
            </a:r>
            <a:r>
              <a:rPr lang="ru-RU" sz="1400">
                <a:hlinkClick r:id="rId3" tooltip="Адансония"/>
              </a:rPr>
              <a:t>адансоний</a:t>
            </a:r>
            <a:r>
              <a:rPr lang="ru-RU" sz="1400"/>
              <a:t>, произрастающий в </a:t>
            </a:r>
            <a:r>
              <a:rPr lang="ru-RU" sz="1400">
                <a:hlinkClick r:id="rId4" tooltip="Австралия"/>
              </a:rPr>
              <a:t>Австралии</a:t>
            </a:r>
            <a:r>
              <a:rPr lang="ru-RU" sz="1400"/>
              <a:t>, </a:t>
            </a:r>
            <a:r>
              <a:rPr lang="ru-RU" sz="1400">
                <a:hlinkClick r:id="rId5" tooltip="Эндемик"/>
              </a:rPr>
              <a:t>эндемик</a:t>
            </a:r>
            <a:r>
              <a:rPr lang="ru-RU" sz="1400"/>
              <a:t> </a:t>
            </a:r>
            <a:r>
              <a:rPr lang="ru-RU" sz="1400">
                <a:hlinkClick r:id="rId6" tooltip="Континент"/>
              </a:rPr>
              <a:t>континента</a:t>
            </a:r>
            <a:r>
              <a:rPr lang="ru-RU" sz="1400"/>
              <a:t>.</a:t>
            </a:r>
          </a:p>
        </p:txBody>
      </p:sp>
      <p:pic>
        <p:nvPicPr>
          <p:cNvPr id="7172" name="Picture 4" descr="Файл:Boab, Timber Creek, NT - Melissa Jamcotchian.JPG">
            <a:hlinkClick r:id="rId7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1565275" y="1989138"/>
            <a:ext cx="6319838" cy="4464050"/>
          </a:xfrm>
          <a:noFill/>
          <a:ln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508625" y="3776663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03350" y="1247775"/>
            <a:ext cx="731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Пустой боаб в </a:t>
            </a:r>
            <a:r>
              <a:rPr lang="ru-RU" sz="1400">
                <a:hlinkClick r:id="rId9" tooltip="1890-е"/>
              </a:rPr>
              <a:t>1890-е</a:t>
            </a:r>
            <a:r>
              <a:rPr lang="ru-RU" sz="1400"/>
              <a:t> гг. служил как </a:t>
            </a:r>
            <a:r>
              <a:rPr lang="ru-RU" sz="1400">
                <a:hlinkClick r:id="rId10" tooltip="Тюрьма"/>
              </a:rPr>
              <a:t>тюрьма</a:t>
            </a:r>
            <a:r>
              <a:rPr lang="ru-RU" sz="1400"/>
              <a:t> для </a:t>
            </a:r>
            <a:r>
              <a:rPr lang="ru-RU" sz="1400">
                <a:hlinkClick r:id="rId11" tooltip="Австралийские аборигены"/>
              </a:rPr>
              <a:t>аборигенов</a:t>
            </a:r>
            <a:r>
              <a:rPr lang="ru-RU" sz="1400"/>
              <a:t>. </a:t>
            </a:r>
          </a:p>
          <a:p>
            <a:r>
              <a:rPr lang="ru-RU" sz="1400"/>
              <a:t>Боаб может жить более двух тысяч лет </a:t>
            </a:r>
          </a:p>
        </p:txBody>
      </p:sp>
    </p:spTree>
  </p:cSld>
  <p:clrMapOvr>
    <a:masterClrMapping/>
  </p:clrMapOvr>
  <p:transition spd="slow" advTm="2000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Серые кенгуру</a:t>
            </a:r>
          </a:p>
        </p:txBody>
      </p:sp>
      <p:pic>
        <p:nvPicPr>
          <p:cNvPr id="8196" name="Picture 4" descr="Самка восточного серого кенгуру с детёнышем.">
            <a:hlinkClick r:id="rId2" tooltip="&quot;Самка восточного серого кенгуру с детёнышем.&quot;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341438"/>
            <a:ext cx="4897438" cy="5256212"/>
          </a:xfrm>
          <a:noFill/>
          <a:ln/>
        </p:spPr>
      </p:pic>
    </p:spTree>
  </p:cSld>
  <p:clrMapOvr>
    <a:masterClrMapping/>
  </p:clrMapOvr>
  <p:transition advTm="2000">
    <p:blinds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Оформление по умолчанию</vt:lpstr>
      <vt:lpstr>На побережье Австралии</vt:lpstr>
      <vt:lpstr>Побережье </vt:lpstr>
      <vt:lpstr>Пейзажи Австралии </vt:lpstr>
      <vt:lpstr>Саванна </vt:lpstr>
      <vt:lpstr>Пандан</vt:lpstr>
      <vt:lpstr>Акации </vt:lpstr>
      <vt:lpstr>Многие виды фикусов — полезные растения.</vt:lpstr>
      <vt:lpstr>Боаб— единственный вид адансоний, произрастающий в Австралии, эндемик континента.</vt:lpstr>
      <vt:lpstr>Серые кенгуру</vt:lpstr>
      <vt:lpstr>Страус-эму</vt:lpstr>
      <vt:lpstr>Ящерицы </vt:lpstr>
      <vt:lpstr>Кукабарра</vt:lpstr>
    </vt:vector>
  </TitlesOfParts>
  <Company>WWW.Portalsp.ru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Саванна</dc:title>
  <dc:creator>WWW.Portalsp.ru</dc:creator>
  <cp:lastModifiedBy>школа</cp:lastModifiedBy>
  <cp:revision>2</cp:revision>
  <dcterms:created xsi:type="dcterms:W3CDTF">2009-02-01T09:02:11Z</dcterms:created>
  <dcterms:modified xsi:type="dcterms:W3CDTF">2015-02-04T12:21:38Z</dcterms:modified>
</cp:coreProperties>
</file>