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60" r:id="rId2"/>
    <p:sldId id="261" r:id="rId3"/>
    <p:sldId id="265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4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02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4278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28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1559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43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730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42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18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93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4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70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31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66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342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03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6873-5E81-4236-8307-7FC924E2F972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661471-EB36-4807-8A4F-6193783DE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65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531" y="2995185"/>
            <a:ext cx="3884325" cy="375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Расположение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819402" y="227336"/>
            <a:ext cx="4075021" cy="269125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2468" y="3487783"/>
            <a:ext cx="3884325" cy="296526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Псков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расположен на западе европейской части России, на месте впадения р.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</a:rPr>
              <a:t>Псковы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 в р. Великую и в 16 км от места впадения р. Великой в Псковское озеро.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Город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находится в центре Псковской низменности. Площадь города составляет 95,6 км². Протяжённость города с севера на юг 9,2 км, а с запада на восток 10 км. Средняя высота над уровнем моря 46,5 м.</a:t>
            </a: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0" y="758535"/>
            <a:ext cx="3805646" cy="555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Реферат</a:t>
            </a: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На тему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Псков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Ученика 9 Г класса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Школы № 633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Захарова Владислава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4.05.15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1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67543" y="1384662"/>
            <a:ext cx="2926080" cy="269859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1411" y="4206239"/>
            <a:ext cx="4343400" cy="2194561"/>
          </a:xfrm>
        </p:spPr>
        <p:txBody>
          <a:bodyPr>
            <a:normAutofit fontScale="70000" lnSpcReduction="20000"/>
          </a:bodyPr>
          <a:lstStyle/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Возраст </a:t>
            </a:r>
            <a:r>
              <a:rPr lang="ru-RU" sz="1900" dirty="0"/>
              <a:t>Пскова точно не известен. Археологические исследования близ устья </a:t>
            </a:r>
            <a:r>
              <a:rPr lang="ru-RU" sz="1900" dirty="0" err="1"/>
              <a:t>Псковы</a:t>
            </a:r>
            <a:r>
              <a:rPr lang="ru-RU" sz="1900" dirty="0"/>
              <a:t> в северной оконечности </a:t>
            </a:r>
            <a:r>
              <a:rPr lang="ru-RU" sz="1900" dirty="0" err="1"/>
              <a:t>Крома</a:t>
            </a:r>
            <a:r>
              <a:rPr lang="ru-RU" sz="1900" dirty="0"/>
              <a:t> (Кремля) показали, что эта территория была заселена 2000 лет назад. </a:t>
            </a:r>
          </a:p>
          <a:p>
            <a:pPr marL="228600" lvl="0" indent="-228600"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Серединой </a:t>
            </a:r>
            <a:r>
              <a:rPr lang="ru-RU" sz="1900" dirty="0"/>
              <a:t>— третьей четвертью I тысячелетия нашей эры датируется на площадке псковского городища славянское поселение «культуры длинных курганов», оставленное переселенцами с юга.</a:t>
            </a:r>
          </a:p>
          <a:p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999617" y="4172394"/>
            <a:ext cx="5913709" cy="2489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Самая замечательная часть архитектурного наследия Пскова — древние церкви, побелённые, одноглавые, с характерными звонницами и крыльцами. Эти черты резко отличают их от других памятников русской архитектуры того времени, что даёт возможность говорить о псковском архитектурном стиле.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городе есть церкви XII—XV веков — в большей части России все здания этого времени были разрушены монголами и междоусобными войнами. Многие церкви Пскова относились к ныне разрушенным или упразднённым монастырям. Кафедральным собором Пскова является Троицкий собор.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61167" y="1280160"/>
            <a:ext cx="3331027" cy="273013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12680" y="3519847"/>
            <a:ext cx="4407621" cy="1018308"/>
          </a:xfrm>
        </p:spPr>
        <p:txBody>
          <a:bodyPr/>
          <a:lstStyle/>
          <a:p>
            <a:r>
              <a:rPr lang="ru-RU" dirty="0" smtClean="0"/>
              <a:t>Храмы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22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93276" y="2455817"/>
            <a:ext cx="3212874" cy="32004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9187" y="5120640"/>
            <a:ext cx="4364181" cy="1201783"/>
          </a:xfrm>
        </p:spPr>
        <p:txBody>
          <a:bodyPr>
            <a:normAutofit fontScale="850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1900" dirty="0"/>
              <a:t>В. И. Ленину на площади Ленина (1960 г.; </a:t>
            </a:r>
            <a:r>
              <a:rPr lang="ru-RU" sz="1900" dirty="0" err="1"/>
              <a:t>ск</a:t>
            </a:r>
            <a:r>
              <a:rPr lang="ru-RU" sz="1900" dirty="0"/>
              <a:t>. Арапов, арх. Бутенко П. С.)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07177" y="2272937"/>
            <a:ext cx="3108960" cy="335715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51443" y="613954"/>
            <a:ext cx="3591266" cy="836023"/>
          </a:xfrm>
        </p:spPr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1609605" y="5146766"/>
            <a:ext cx="4293321" cy="1332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Александру Невскому на горе Соколиха (1993 г.;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Козловский И. И.; арх.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Бутенко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П. С.)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4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228959" y="1854924"/>
            <a:ext cx="2555121" cy="390162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93354" y="274320"/>
            <a:ext cx="3505199" cy="1045029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1900" dirty="0" err="1"/>
              <a:t>Власьевская</a:t>
            </a:r>
            <a:r>
              <a:rPr lang="ru-RU" sz="1900" dirty="0"/>
              <a:t> башня</a:t>
            </a: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24889" y="1815736"/>
            <a:ext cx="2703420" cy="3931919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724296" y="0"/>
            <a:ext cx="3971109" cy="1635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Покровская башня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5012" y="187625"/>
            <a:ext cx="4397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Оборонительные постройки Пскова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92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249</Words>
  <Application>Microsoft Office PowerPoint</Application>
  <PresentationFormat>Произвольный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Легкий дым</vt:lpstr>
      <vt:lpstr>Расположение</vt:lpstr>
      <vt:lpstr>Храмы</vt:lpstr>
      <vt:lpstr>Достопримечательности</vt:lpstr>
      <vt:lpstr>Слайд 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Захаров</dc:creator>
  <cp:lastModifiedBy>1</cp:lastModifiedBy>
  <cp:revision>17</cp:revision>
  <dcterms:created xsi:type="dcterms:W3CDTF">2015-05-08T05:01:04Z</dcterms:created>
  <dcterms:modified xsi:type="dcterms:W3CDTF">2015-05-24T16:02:59Z</dcterms:modified>
</cp:coreProperties>
</file>