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7" r:id="rId5"/>
    <p:sldId id="268" r:id="rId6"/>
    <p:sldId id="269" r:id="rId7"/>
    <p:sldId id="270" r:id="rId8"/>
    <p:sldId id="271" r:id="rId9"/>
    <p:sldId id="273" r:id="rId10"/>
    <p:sldId id="274" r:id="rId11"/>
    <p:sldId id="275" r:id="rId12"/>
    <p:sldId id="276" r:id="rId13"/>
    <p:sldId id="258" r:id="rId14"/>
    <p:sldId id="259" r:id="rId15"/>
    <p:sldId id="260" r:id="rId16"/>
    <p:sldId id="261" r:id="rId17"/>
    <p:sldId id="277" r:id="rId18"/>
    <p:sldId id="262" r:id="rId19"/>
    <p:sldId id="263" r:id="rId20"/>
    <p:sldId id="264" r:id="rId21"/>
    <p:sldId id="265" r:id="rId22"/>
    <p:sldId id="27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17.xml"/><Relationship Id="rId7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5.xml"/><Relationship Id="rId10" Type="http://schemas.openxmlformats.org/officeDocument/2006/relationships/slide" Target="slide21.xml"/><Relationship Id="rId4" Type="http://schemas.openxmlformats.org/officeDocument/2006/relationships/slide" Target="slide16.xml"/><Relationship Id="rId9" Type="http://schemas.openxmlformats.org/officeDocument/2006/relationships/slide" Target="slide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Урок-игра по теме </a:t>
            </a:r>
            <a:br>
              <a:rPr lang="ru-RU" dirty="0" smtClean="0"/>
            </a:br>
            <a:r>
              <a:rPr lang="ru-RU" dirty="0" smtClean="0"/>
              <a:t>«Природные зоны»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География, 6 класс</a:t>
            </a:r>
            <a:endParaRPr lang="ru-RU" dirty="0"/>
          </a:p>
        </p:txBody>
      </p:sp>
      <p:pic>
        <p:nvPicPr>
          <p:cNvPr id="4" name="Picture 1" descr="C:\Documents and Settings\География\Рабочий стол\анимашки\children_012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0" y="4293096"/>
            <a:ext cx="16002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Documents and Settings\География\Рабочий стол\анимашки\601591074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2171"/>
            <a:ext cx="2016224" cy="1741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982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Проверяем!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3968" y="1475209"/>
            <a:ext cx="4752528" cy="4997152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1) Из какой при­род­ной зоны в какую пе­ре­ме­стит­ся пу­те­ше­ствен­ник, со­вер­шив пе­ре­лет по марш­ру­ту А-В, по­ка­зан­но­му на карте Аф­ри­ки?</a:t>
            </a:r>
            <a:endParaRPr lang="ru-RU" dirty="0"/>
          </a:p>
          <a:p>
            <a:pPr eaLnBrk="0" fontAlgn="base" hangingPunct="0"/>
            <a:r>
              <a:rPr lang="ru-RU" dirty="0">
                <a:solidFill>
                  <a:srgbClr val="FF0000"/>
                </a:solidFill>
              </a:rPr>
              <a:t>1) из зоны влаж­ных веч­но­зе­ле­ных лесов в зону жест­ко­лист­ных лесов и ку­стар­ни­ков</a:t>
            </a:r>
          </a:p>
          <a:p>
            <a:pPr eaLnBrk="0" fontAlgn="base" hangingPunct="0"/>
            <a:r>
              <a:rPr lang="ru-RU" dirty="0"/>
              <a:t>2) из зоны са­ванн в зону пу­стынь</a:t>
            </a:r>
          </a:p>
          <a:p>
            <a:pPr eaLnBrk="0" fontAlgn="base" hangingPunct="0"/>
            <a:r>
              <a:rPr lang="ru-RU" dirty="0"/>
              <a:t>3) из зоны влаж­ных веч­но­зе­ле­ных лесов в зону пу­стынь</a:t>
            </a:r>
          </a:p>
          <a:p>
            <a:pPr eaLnBrk="0" fontAlgn="base" hangingPunct="0"/>
            <a:r>
              <a:rPr lang="ru-RU" dirty="0"/>
              <a:t> 4) из зоны пу­стынь в зону са­ван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53076"/>
            <a:ext cx="3600400" cy="48968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281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Проверяем!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944" y="1600200"/>
            <a:ext cx="4824536" cy="4925144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Из какой природной зоны в какую переместится путешественник, совершив перелет по маршруту В – А, показанному на карте Африки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1)из зоны саванн в зону влажных экваториальных лесов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2)из зоны саванн в зону жестколистных лесов и кустарников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3)из зоны влажных экваториальных лесов в зону саванн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4)из зоны влажных экваториальных лесов в зону пустынь</a:t>
            </a:r>
          </a:p>
        </p:txBody>
      </p:sp>
      <p:pic>
        <p:nvPicPr>
          <p:cNvPr id="4" name="Рисунок 3" descr="http://opengia.ru/resources/3F27457D266F9760488498BFE588C50D-39251-innerimg0/repr-0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14766"/>
            <a:ext cx="3240360" cy="4422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4888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Проверяем!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1880" y="1600200"/>
            <a:ext cx="519492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3)Из какой природной зоны в какую переместится путешественник, совершив перелет по маршруту А – В, показанному на картосхеме Южной Америки?</a:t>
            </a:r>
            <a:endParaRPr lang="ru-RU" dirty="0"/>
          </a:p>
          <a:p>
            <a:r>
              <a:rPr lang="ru-RU" dirty="0"/>
              <a:t>А) из зоны саванн в зону пустынь</a:t>
            </a:r>
            <a:br>
              <a:rPr lang="ru-RU" dirty="0"/>
            </a:br>
            <a:r>
              <a:rPr lang="ru-RU" dirty="0"/>
              <a:t>Б) из зоны саванн в зону влажных экваториальных лесов</a:t>
            </a:r>
            <a:br>
              <a:rPr lang="ru-RU" dirty="0"/>
            </a:br>
            <a:r>
              <a:rPr lang="ru-RU" dirty="0"/>
              <a:t>В) из зоны пустынь в зону саванн</a:t>
            </a:r>
            <a:br>
              <a:rPr lang="ru-RU" dirty="0"/>
            </a:br>
            <a:r>
              <a:rPr lang="ru-RU" b="1" dirty="0">
                <a:solidFill>
                  <a:srgbClr val="FF0000"/>
                </a:solidFill>
              </a:rPr>
              <a:t>Г) из зоны влажных экваториальных лесов в зону саванн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2736304" cy="50065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236296" y="5949280"/>
            <a:ext cx="1008112" cy="5420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1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1.Согласны ли Вы?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00808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В Арктике холоднее, чем в Антарктиде?</a:t>
            </a:r>
            <a:endParaRPr lang="ru-RU" sz="4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789040"/>
            <a:ext cx="7848872" cy="187220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НЕТ! Наоборот, в Антарктиде холоднее, чем в Арктике</a:t>
            </a:r>
            <a:endParaRPr lang="ru-RU" sz="4400" b="1" dirty="0"/>
          </a:p>
        </p:txBody>
      </p:sp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7452320" y="6093296"/>
            <a:ext cx="1234480" cy="5040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54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/>
                </a:solidFill>
              </a:rPr>
              <a:t>2.Согласны </a:t>
            </a:r>
            <a:r>
              <a:rPr lang="ru-RU" dirty="0">
                <a:solidFill>
                  <a:prstClr val="black"/>
                </a:solidFill>
              </a:rPr>
              <a:t>ли Вы?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800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Степи Северной Америки называются прериями?</a:t>
            </a:r>
            <a:endParaRPr lang="ru-RU" sz="4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3789040"/>
            <a:ext cx="7344816" cy="20882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ДА!</a:t>
            </a:r>
            <a:endParaRPr lang="ru-RU" sz="4400" b="1" dirty="0"/>
          </a:p>
        </p:txBody>
      </p:sp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6804248" y="6309320"/>
            <a:ext cx="1656184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1215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prstClr val="black"/>
                </a:solidFill>
              </a:rPr>
              <a:t>3</a:t>
            </a:r>
            <a:r>
              <a:rPr lang="ru-RU" dirty="0" smtClean="0">
                <a:solidFill>
                  <a:prstClr val="black"/>
                </a:solidFill>
              </a:rPr>
              <a:t>.Согласны </a:t>
            </a:r>
            <a:r>
              <a:rPr lang="ru-RU" dirty="0">
                <a:solidFill>
                  <a:prstClr val="black"/>
                </a:solidFill>
              </a:rPr>
              <a:t>ли Вы?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800"/>
          </a:xfrm>
        </p:spPr>
        <p:txBody>
          <a:bodyPr>
            <a:normAutofit fontScale="92500" lnSpcReduction="10000"/>
          </a:bodyPr>
          <a:lstStyle/>
          <a:p>
            <a:r>
              <a:rPr lang="ru-RU" sz="4400" b="1" dirty="0" smtClean="0"/>
              <a:t>В саванне два сезона года: влажное жаркое лето и сухая теплая зима?</a:t>
            </a:r>
            <a:endParaRPr lang="ru-RU" sz="4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3789040"/>
            <a:ext cx="7344816" cy="20882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prstClr val="black"/>
                </a:solidFill>
              </a:rPr>
              <a:t>ДА!</a:t>
            </a:r>
            <a:endParaRPr lang="ru-RU" sz="4400" b="1" dirty="0">
              <a:solidFill>
                <a:prstClr val="black"/>
              </a:solidFill>
            </a:endParaRPr>
          </a:p>
        </p:txBody>
      </p:sp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7092280" y="6237312"/>
            <a:ext cx="1224136" cy="5040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98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/>
                </a:solidFill>
              </a:rPr>
              <a:t>4.Согласны </a:t>
            </a:r>
            <a:r>
              <a:rPr lang="ru-RU" dirty="0">
                <a:solidFill>
                  <a:prstClr val="black"/>
                </a:solidFill>
              </a:rPr>
              <a:t>ли Вы?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800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Пустыня </a:t>
            </a:r>
            <a:r>
              <a:rPr lang="ru-RU" sz="4400" b="1" dirty="0" err="1" smtClean="0"/>
              <a:t>Намиб</a:t>
            </a:r>
            <a:r>
              <a:rPr lang="ru-RU" sz="4400" b="1" dirty="0" smtClean="0"/>
              <a:t> находится в Южной Америке?</a:t>
            </a:r>
            <a:endParaRPr lang="ru-RU" sz="4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3789040"/>
            <a:ext cx="7344816" cy="20882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prstClr val="black"/>
                </a:solidFill>
              </a:rPr>
              <a:t>НЕТ! В Африке!</a:t>
            </a:r>
            <a:endParaRPr lang="ru-RU" sz="4400" b="1" dirty="0">
              <a:solidFill>
                <a:prstClr val="black"/>
              </a:solidFill>
            </a:endParaRPr>
          </a:p>
        </p:txBody>
      </p:sp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6876256" y="6021288"/>
            <a:ext cx="1368152" cy="57606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30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/>
                </a:solidFill>
              </a:rPr>
              <a:t>5.Согласны </a:t>
            </a:r>
            <a:r>
              <a:rPr lang="ru-RU" dirty="0">
                <a:solidFill>
                  <a:prstClr val="black"/>
                </a:solidFill>
              </a:rPr>
              <a:t>ли Вы?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04864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Чем ближе к полюсам в Мировом океане, тем меньше планктона, а вместе с ним рыб и морского зверя?</a:t>
            </a:r>
            <a:endParaRPr lang="ru-RU" sz="4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35596" y="4437112"/>
            <a:ext cx="7272808" cy="22322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ДА!</a:t>
            </a:r>
            <a:endParaRPr lang="ru-RU" sz="4400" b="1" dirty="0"/>
          </a:p>
        </p:txBody>
      </p:sp>
      <p:sp>
        <p:nvSpPr>
          <p:cNvPr id="6" name="Стрелка влево 5">
            <a:hlinkClick r:id="rId2" action="ppaction://hlinksldjump"/>
          </p:cNvPr>
          <p:cNvSpPr/>
          <p:nvPr/>
        </p:nvSpPr>
        <p:spPr>
          <a:xfrm>
            <a:off x="7236296" y="764704"/>
            <a:ext cx="1296144" cy="5040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96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prstClr val="black"/>
                </a:solidFill>
              </a:rPr>
              <a:t>6</a:t>
            </a:r>
            <a:r>
              <a:rPr lang="ru-RU" dirty="0" smtClean="0">
                <a:solidFill>
                  <a:prstClr val="black"/>
                </a:solidFill>
              </a:rPr>
              <a:t>.Согласны </a:t>
            </a:r>
            <a:r>
              <a:rPr lang="ru-RU" dirty="0">
                <a:solidFill>
                  <a:prstClr val="black"/>
                </a:solidFill>
              </a:rPr>
              <a:t>ли Вы?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2880320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Шельф Мирового океана – прибрежное мелководье, поэтому здесь обитает очень малое количество живых организмов?</a:t>
            </a:r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3895" y="3991074"/>
            <a:ext cx="8136904" cy="23042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black"/>
                </a:solidFill>
              </a:rPr>
              <a:t>НЕТ! Шельф – это действительно прибрежное мелководье, но здесь сосредоточено основная часть живых организмов, так как хорошо прогревается солнцем и принимает наибольшее количество осадков, стекающих с суши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7452320" y="6453336"/>
            <a:ext cx="1234480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01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/>
                </a:solidFill>
              </a:rPr>
              <a:t>7.Согласны </a:t>
            </a:r>
            <a:r>
              <a:rPr lang="ru-RU" dirty="0">
                <a:solidFill>
                  <a:prstClr val="black"/>
                </a:solidFill>
              </a:rPr>
              <a:t>ли Вы?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2880320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Зона тайги полностью расположена в Северном полушарии</a:t>
            </a:r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3140968"/>
            <a:ext cx="8136904" cy="23042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prstClr val="black"/>
                </a:solidFill>
              </a:rPr>
              <a:t>ДА!</a:t>
            </a:r>
            <a:endParaRPr lang="ru-RU" sz="4400" b="1" dirty="0">
              <a:solidFill>
                <a:prstClr val="black"/>
              </a:solidFill>
            </a:endParaRPr>
          </a:p>
        </p:txBody>
      </p:sp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6372200" y="5949280"/>
            <a:ext cx="1944216" cy="6480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81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</a:t>
            </a:r>
            <a:r>
              <a:rPr lang="ru-RU" dirty="0" smtClean="0"/>
              <a:t> тур - Разминка</a:t>
            </a:r>
            <a:br>
              <a:rPr lang="ru-RU" dirty="0" smtClean="0"/>
            </a:br>
            <a:r>
              <a:rPr lang="ru-RU" dirty="0" smtClean="0"/>
              <a:t>Согласны ли вы?!(3 балла)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4539100"/>
              </p:ext>
            </p:extLst>
          </p:nvPr>
        </p:nvGraphicFramePr>
        <p:xfrm>
          <a:off x="683568" y="1916832"/>
          <a:ext cx="8013576" cy="28746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71192"/>
                <a:gridCol w="2671192"/>
                <a:gridCol w="2671192"/>
              </a:tblGrid>
              <a:tr h="1080120">
                <a:tc>
                  <a:txBody>
                    <a:bodyPr/>
                    <a:lstStyle/>
                    <a:p>
                      <a:r>
                        <a:rPr lang="ru-RU" sz="4800" b="1" dirty="0" smtClean="0"/>
                        <a:t>1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/>
                        <a:t>2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/>
                        <a:t>3</a:t>
                      </a:r>
                      <a:endParaRPr lang="ru-RU" sz="4800" b="1" dirty="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ru-RU" sz="4800" b="1" dirty="0" smtClean="0"/>
                        <a:t>4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/>
                        <a:t>5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/>
                        <a:t>6</a:t>
                      </a:r>
                      <a:endParaRPr lang="ru-RU" sz="4800" b="1" dirty="0"/>
                    </a:p>
                  </a:txBody>
                  <a:tcPr/>
                </a:tc>
              </a:tr>
              <a:tr h="971520">
                <a:tc>
                  <a:txBody>
                    <a:bodyPr/>
                    <a:lstStyle/>
                    <a:p>
                      <a:r>
                        <a:rPr lang="ru-RU" sz="4800" b="1" dirty="0" smtClean="0"/>
                        <a:t>7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/>
                        <a:t>8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/>
                        <a:t>9</a:t>
                      </a:r>
                      <a:endParaRPr lang="ru-RU" sz="4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5-конечная звезда 2">
            <a:hlinkClick r:id="rId2" action="ppaction://hlinksldjump"/>
          </p:cNvPr>
          <p:cNvSpPr/>
          <p:nvPr/>
        </p:nvSpPr>
        <p:spPr>
          <a:xfrm>
            <a:off x="1412032" y="2261019"/>
            <a:ext cx="720080" cy="5040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>
            <a:hlinkClick r:id="rId3" action="ppaction://hlinksldjump"/>
          </p:cNvPr>
          <p:cNvSpPr/>
          <p:nvPr/>
        </p:nvSpPr>
        <p:spPr>
          <a:xfrm>
            <a:off x="4355976" y="3121176"/>
            <a:ext cx="720080" cy="5040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>
            <a:hlinkClick r:id="rId4" action="ppaction://hlinksldjump"/>
          </p:cNvPr>
          <p:cNvSpPr/>
          <p:nvPr/>
        </p:nvSpPr>
        <p:spPr>
          <a:xfrm>
            <a:off x="1436335" y="3171489"/>
            <a:ext cx="720080" cy="5040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>
            <a:hlinkClick r:id="rId5" action="ppaction://hlinksldjump"/>
          </p:cNvPr>
          <p:cNvSpPr/>
          <p:nvPr/>
        </p:nvSpPr>
        <p:spPr>
          <a:xfrm>
            <a:off x="6804248" y="2077616"/>
            <a:ext cx="720080" cy="5040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>
            <a:hlinkClick r:id="rId6" action="ppaction://hlinksldjump"/>
          </p:cNvPr>
          <p:cNvSpPr/>
          <p:nvPr/>
        </p:nvSpPr>
        <p:spPr>
          <a:xfrm>
            <a:off x="4325038" y="2146908"/>
            <a:ext cx="720080" cy="5040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>
            <a:hlinkClick r:id="rId7" action="ppaction://hlinksldjump"/>
          </p:cNvPr>
          <p:cNvSpPr/>
          <p:nvPr/>
        </p:nvSpPr>
        <p:spPr>
          <a:xfrm>
            <a:off x="6915577" y="3241650"/>
            <a:ext cx="720080" cy="5040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>
            <a:hlinkClick r:id="rId8" action="ppaction://hlinksldjump"/>
          </p:cNvPr>
          <p:cNvSpPr/>
          <p:nvPr/>
        </p:nvSpPr>
        <p:spPr>
          <a:xfrm>
            <a:off x="4355976" y="4095445"/>
            <a:ext cx="720080" cy="5040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>
            <a:hlinkClick r:id="rId9" action="ppaction://hlinksldjump"/>
          </p:cNvPr>
          <p:cNvSpPr/>
          <p:nvPr/>
        </p:nvSpPr>
        <p:spPr>
          <a:xfrm>
            <a:off x="1412032" y="4102265"/>
            <a:ext cx="720080" cy="5040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>
            <a:hlinkClick r:id="rId10" action="ppaction://hlinksldjump"/>
          </p:cNvPr>
          <p:cNvSpPr/>
          <p:nvPr/>
        </p:nvSpPr>
        <p:spPr>
          <a:xfrm>
            <a:off x="6939880" y="4091220"/>
            <a:ext cx="720080" cy="5040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80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prstClr val="black"/>
                </a:solidFill>
              </a:rPr>
              <a:t>8</a:t>
            </a:r>
            <a:r>
              <a:rPr lang="ru-RU" dirty="0" smtClean="0">
                <a:solidFill>
                  <a:prstClr val="black"/>
                </a:solidFill>
              </a:rPr>
              <a:t>.Согласны </a:t>
            </a:r>
            <a:r>
              <a:rPr lang="ru-RU" dirty="0">
                <a:solidFill>
                  <a:prstClr val="black"/>
                </a:solidFill>
              </a:rPr>
              <a:t>ли Вы?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2880320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Крупное животное тундры –белый медведь?</a:t>
            </a:r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3884" y="3284984"/>
            <a:ext cx="8136904" cy="23042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prstClr val="black"/>
                </a:solidFill>
              </a:rPr>
              <a:t>НЕТ! Северный олень</a:t>
            </a:r>
            <a:endParaRPr lang="ru-RU" sz="4400" b="1" dirty="0">
              <a:solidFill>
                <a:prstClr val="black"/>
              </a:solidFill>
            </a:endParaRPr>
          </a:p>
        </p:txBody>
      </p:sp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6300192" y="5949280"/>
            <a:ext cx="1728192" cy="57606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764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/>
                </a:solidFill>
              </a:rPr>
              <a:t>9.Согласны </a:t>
            </a:r>
            <a:r>
              <a:rPr lang="ru-RU" dirty="0">
                <a:solidFill>
                  <a:prstClr val="black"/>
                </a:solidFill>
              </a:rPr>
              <a:t>ли Вы?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2880320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Сельва – это леса </a:t>
            </a:r>
            <a:r>
              <a:rPr lang="ru-RU" sz="4000" b="1" dirty="0" err="1" smtClean="0"/>
              <a:t>Амазонии</a:t>
            </a:r>
            <a:r>
              <a:rPr lang="ru-RU" sz="4000" b="1" dirty="0" smtClean="0"/>
              <a:t> в Южной Америке?</a:t>
            </a:r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3429000"/>
            <a:ext cx="8136904" cy="23042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prstClr val="black"/>
                </a:solidFill>
              </a:rPr>
              <a:t>ДА!</a:t>
            </a:r>
            <a:endParaRPr lang="ru-RU" sz="4400" b="1" dirty="0">
              <a:solidFill>
                <a:prstClr val="black"/>
              </a:solidFill>
            </a:endParaRPr>
          </a:p>
        </p:txBody>
      </p:sp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6156176" y="6093296"/>
            <a:ext cx="1296144" cy="5040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08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/>
          </a:bodyPr>
          <a:lstStyle/>
          <a:p>
            <a:r>
              <a:rPr lang="ru-RU" dirty="0" smtClean="0"/>
              <a:t>Спасибо за внимание!</a:t>
            </a:r>
            <a:br>
              <a:rPr lang="ru-RU" dirty="0" smtClean="0"/>
            </a:br>
            <a:r>
              <a:rPr lang="ru-RU" dirty="0" smtClean="0"/>
              <a:t>Поздравляем победителей!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5060503"/>
            <a:ext cx="7715200" cy="1065660"/>
          </a:xfrm>
        </p:spPr>
        <p:txBody>
          <a:bodyPr/>
          <a:lstStyle/>
          <a:p>
            <a:r>
              <a:rPr lang="en-US" dirty="0"/>
              <a:t>http://</a:t>
            </a:r>
            <a:r>
              <a:rPr lang="en-US" dirty="0" smtClean="0"/>
              <a:t>olimpotvet.ru</a:t>
            </a:r>
            <a:endParaRPr lang="ru-RU" dirty="0"/>
          </a:p>
        </p:txBody>
      </p:sp>
      <p:pic>
        <p:nvPicPr>
          <p:cNvPr id="4" name="Рисунок 5" descr="7_5_137[1]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959991"/>
            <a:ext cx="1913384" cy="1846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002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3648" y="2959991"/>
            <a:ext cx="1905000" cy="16668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09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II</a:t>
            </a:r>
            <a:r>
              <a:rPr lang="ru-RU" dirty="0" smtClean="0"/>
              <a:t> тур</a:t>
            </a:r>
            <a:br>
              <a:rPr lang="ru-RU" dirty="0" smtClean="0"/>
            </a:br>
            <a:r>
              <a:rPr lang="ru-RU" dirty="0" smtClean="0"/>
              <a:t>СООТНЕСИТЕ (3 балла)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581400"/>
              </p:ext>
            </p:extLst>
          </p:nvPr>
        </p:nvGraphicFramePr>
        <p:xfrm>
          <a:off x="457200" y="1600200"/>
          <a:ext cx="8579296" cy="30175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289648"/>
                <a:gridCol w="4289648"/>
              </a:tblGrid>
              <a:tr h="466571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Природная зона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Тип</a:t>
                      </a:r>
                      <a:r>
                        <a:rPr lang="ru-RU" sz="2800" baseline="0" dirty="0" smtClean="0"/>
                        <a:t> почв</a:t>
                      </a:r>
                      <a:endParaRPr lang="ru-RU" sz="2800" dirty="0"/>
                    </a:p>
                  </a:txBody>
                  <a:tcPr/>
                </a:tc>
              </a:tr>
              <a:tr h="466571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1) Степь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А)тундрово-глеевые почвы</a:t>
                      </a:r>
                      <a:endParaRPr lang="ru-RU" sz="2800" dirty="0"/>
                    </a:p>
                  </a:txBody>
                  <a:tcPr/>
                </a:tc>
              </a:tr>
              <a:tr h="466571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2) Тайга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Б) серые</a:t>
                      </a:r>
                      <a:r>
                        <a:rPr lang="ru-RU" sz="2800" baseline="0" dirty="0" smtClean="0"/>
                        <a:t> и </a:t>
                      </a:r>
                      <a:r>
                        <a:rPr lang="ru-RU" sz="2800" dirty="0" smtClean="0"/>
                        <a:t>бурые лесные почвы</a:t>
                      </a:r>
                      <a:endParaRPr lang="ru-RU" sz="2800" dirty="0"/>
                    </a:p>
                  </a:txBody>
                  <a:tcPr/>
                </a:tc>
              </a:tr>
              <a:tr h="466571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3)Широколиственные</a:t>
                      </a:r>
                      <a:r>
                        <a:rPr lang="ru-RU" sz="2800" baseline="0" dirty="0" smtClean="0"/>
                        <a:t> леса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В)подзолистые почвы</a:t>
                      </a:r>
                      <a:endParaRPr lang="ru-RU" sz="2800" dirty="0"/>
                    </a:p>
                  </a:txBody>
                  <a:tcPr/>
                </a:tc>
              </a:tr>
              <a:tr h="466571"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Г) почвы черноземы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55576" y="4869160"/>
            <a:ext cx="7272808" cy="14401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ОТВЕТ: 1Г; 2В; 3Б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51942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II</a:t>
            </a:r>
            <a:r>
              <a:rPr lang="en-US" dirty="0">
                <a:solidFill>
                  <a:prstClr val="black"/>
                </a:solidFill>
              </a:rPr>
              <a:t>I</a:t>
            </a:r>
            <a:r>
              <a:rPr lang="ru-RU" dirty="0" smtClean="0"/>
              <a:t> тур</a:t>
            </a:r>
            <a:br>
              <a:rPr lang="ru-RU" dirty="0" smtClean="0"/>
            </a:br>
            <a:r>
              <a:rPr lang="ru-RU" dirty="0" smtClean="0"/>
              <a:t>Кто лишний?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5013176"/>
            <a:ext cx="7272808" cy="17281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ОТВЕТ: 1) ПЗ - арктические пустыни, лишние пингвины, они живут в Антарктиде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</a:rPr>
              <a:t>2) ПЗ –тундра, лишний соболь, он обитает в тайге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</a:rPr>
              <a:t>3) ПЗ-Тайга, лишний суслик, он живет в степях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</a:rPr>
              <a:t>4) ПЗ-степь, древесная лягушка живет в экваториальном лесу</a:t>
            </a:r>
            <a:endParaRPr lang="ru-RU" b="1" dirty="0">
              <a:solidFill>
                <a:prstClr val="black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2515732"/>
              </p:ext>
            </p:extLst>
          </p:nvPr>
        </p:nvGraphicFramePr>
        <p:xfrm>
          <a:off x="282352" y="1196752"/>
          <a:ext cx="8219256" cy="378361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8219256"/>
              </a:tblGrid>
              <a:tr h="583214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1) Моржи, тюлени, кайры, белые медведи, пингвины</a:t>
                      </a:r>
                      <a:endParaRPr lang="ru-RU" sz="3200" b="1" dirty="0"/>
                    </a:p>
                  </a:txBody>
                  <a:tcPr/>
                </a:tc>
              </a:tr>
              <a:tr h="583214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2) Лемминги,</a:t>
                      </a:r>
                      <a:r>
                        <a:rPr lang="ru-RU" sz="3200" b="1" baseline="0" dirty="0" smtClean="0"/>
                        <a:t> песцы, северный олень, соболь</a:t>
                      </a:r>
                      <a:endParaRPr lang="ru-RU" sz="3200" b="1" dirty="0"/>
                    </a:p>
                  </a:txBody>
                  <a:tcPr/>
                </a:tc>
              </a:tr>
              <a:tr h="583214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3) Рысь, волки, лоси, суслик</a:t>
                      </a:r>
                      <a:endParaRPr lang="ru-RU" sz="3200" b="1" dirty="0"/>
                    </a:p>
                  </a:txBody>
                  <a:tcPr/>
                </a:tc>
              </a:tr>
              <a:tr h="583214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4) Хомяк, сурки, полевки, древесная лягушка</a:t>
                      </a:r>
                      <a:endParaRPr lang="ru-RU" sz="32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63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IV </a:t>
            </a:r>
            <a:r>
              <a:rPr lang="ru-RU" dirty="0" smtClean="0"/>
              <a:t>тур «Знатоки природных зон»</a:t>
            </a:r>
            <a:br>
              <a:rPr lang="ru-RU" dirty="0" smtClean="0"/>
            </a:br>
            <a:r>
              <a:rPr lang="ru-RU" dirty="0" smtClean="0"/>
              <a:t>(5 баллов)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61048"/>
          </a:xfrm>
        </p:spPr>
        <p:txBody>
          <a:bodyPr/>
          <a:lstStyle/>
          <a:p>
            <a:r>
              <a:rPr lang="ru-RU" dirty="0" smtClean="0"/>
              <a:t>Выберите правильные ответы</a:t>
            </a:r>
          </a:p>
          <a:p>
            <a:r>
              <a:rPr lang="ru-RU" dirty="0" smtClean="0"/>
              <a:t>Регламент 5 минут</a:t>
            </a:r>
            <a:endParaRPr lang="ru-RU" dirty="0"/>
          </a:p>
        </p:txBody>
      </p:sp>
      <p:pic>
        <p:nvPicPr>
          <p:cNvPr id="4" name="Рисунок 3" descr="237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50" r="43088"/>
          <a:stretch>
            <a:fillRect/>
          </a:stretch>
        </p:blipFill>
        <p:spPr bwMode="auto">
          <a:xfrm>
            <a:off x="2987824" y="3140968"/>
            <a:ext cx="3456384" cy="355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233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Проверяем!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925144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1)Выберите характеристику, не относящую к степям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А)Достаточное и устойчивое увлажнение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Б)Видовое разнообразие трав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В)Преобладание мелких грызунов среди животного мира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2)Самую большую площадь саванны занимают в: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А)Северной Америке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Б)Южной Америке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В) Африке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Г)Азии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526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Проверяем!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3)Главная причина превращения саванн в пустыни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А)неумеренный выпас скота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Б)земледелие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В)орошение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Г)пыльные бури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4)Влажные экваториальные леса в целом являются вечнозелеными в связи 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с отсутствием смены сезонов года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Б)обилием осадков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В)мягким климатом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Г)низкими температурами лета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00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Проверяем!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5)Почвы влажных экваториальных лесов:</a:t>
            </a: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А)имеют красный цвет из-за большого содержания железа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Б)имеют желтый цвет из-за наличия серы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В)очень плодородны из-за большого количества опадающей листвы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Г)бедны из-за сильного промывания обильными осадками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168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/>
          <a:lstStyle/>
          <a:p>
            <a:r>
              <a:rPr lang="en-US" dirty="0" smtClean="0"/>
              <a:t>V </a:t>
            </a:r>
            <a:r>
              <a:rPr lang="ru-RU" dirty="0" smtClean="0"/>
              <a:t>тур «Сам себе топограф»</a:t>
            </a:r>
            <a:br>
              <a:rPr lang="ru-RU" dirty="0" smtClean="0"/>
            </a:br>
            <a:r>
              <a:rPr lang="ru-RU" dirty="0" smtClean="0"/>
              <a:t> (3 балла)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2348880"/>
            <a:ext cx="3058591" cy="4167978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618" y="2348880"/>
            <a:ext cx="2460813" cy="4502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890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633</Words>
  <Application>Microsoft Office PowerPoint</Application>
  <PresentationFormat>Экран (4:3)</PresentationFormat>
  <Paragraphs>106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Урок-игра по теме  «Природные зоны»</vt:lpstr>
      <vt:lpstr>I тур - Разминка Согласны ли вы?!(3 балла)</vt:lpstr>
      <vt:lpstr>II тур СООТНЕСИТЕ (3 балла) </vt:lpstr>
      <vt:lpstr>III тур Кто лишний? </vt:lpstr>
      <vt:lpstr>IV тур «Знатоки природных зон» (5 баллов)</vt:lpstr>
      <vt:lpstr>Проверяем!</vt:lpstr>
      <vt:lpstr>Проверяем!</vt:lpstr>
      <vt:lpstr>Проверяем!</vt:lpstr>
      <vt:lpstr>V тур «Сам себе топограф»  (3 балла)</vt:lpstr>
      <vt:lpstr>Проверяем!</vt:lpstr>
      <vt:lpstr>Проверяем!</vt:lpstr>
      <vt:lpstr>Проверяем!</vt:lpstr>
      <vt:lpstr>1.Согласны ли Вы?</vt:lpstr>
      <vt:lpstr>2.Согласны ли Вы?</vt:lpstr>
      <vt:lpstr>3.Согласны ли Вы?</vt:lpstr>
      <vt:lpstr>4.Согласны ли Вы?</vt:lpstr>
      <vt:lpstr>5.Согласны ли Вы?</vt:lpstr>
      <vt:lpstr>6.Согласны ли Вы?</vt:lpstr>
      <vt:lpstr>7.Согласны ли Вы?</vt:lpstr>
      <vt:lpstr>8.Согласны ли Вы?</vt:lpstr>
      <vt:lpstr>9.Согласны ли Вы?</vt:lpstr>
      <vt:lpstr>Спасибо за внимание! Поздравляем победителей!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Урок-игра по теме  «Природные зоны»</dc:title>
  <dc:creator>Учитель</dc:creator>
  <cp:lastModifiedBy>dZb</cp:lastModifiedBy>
  <cp:revision>48</cp:revision>
  <dcterms:created xsi:type="dcterms:W3CDTF">2015-05-10T23:06:32Z</dcterms:created>
  <dcterms:modified xsi:type="dcterms:W3CDTF">2015-05-23T22:24:14Z</dcterms:modified>
</cp:coreProperties>
</file>