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B99F-EBF5-4985-9791-84949A5B3A6E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1D7A-F3FD-47F1-B670-832E35950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1D7A-F3FD-47F1-B670-832E359504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6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025302"/>
            <a:ext cx="7772400" cy="2187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Театральная деятельность в подготовительной группе «Звоночки»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7804448" y="5589240"/>
            <a:ext cx="151928" cy="74448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20306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Настольный театр по сказке Р. Киплинга «Слоненок»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7680" y="4581128"/>
            <a:ext cx="4042792" cy="14401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В зал проходи</a:t>
            </a:r>
            <a:br>
              <a:rPr lang="ru-RU" sz="3200" dirty="0" smtClean="0"/>
            </a:br>
            <a:r>
              <a:rPr lang="ru-RU" sz="3200" dirty="0" smtClean="0"/>
              <a:t>И билетик покажи!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03" y="4581128"/>
            <a:ext cx="4042792" cy="1617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 спектакль пригласили</a:t>
            </a:r>
          </a:p>
          <a:p>
            <a:pPr marL="0" indent="0">
              <a:buNone/>
            </a:pPr>
            <a:r>
              <a:rPr lang="ru-RU" dirty="0" smtClean="0"/>
              <a:t>И билетики купили!</a:t>
            </a:r>
            <a:endParaRPr lang="ru-RU" dirty="0"/>
          </a:p>
        </p:txBody>
      </p:sp>
      <p:pic>
        <p:nvPicPr>
          <p:cNvPr id="1026" name="Picture 2" descr="G:\Посл. фото\DSC04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14346" cy="41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осл. фото\DSC04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9" y="274638"/>
            <a:ext cx="4344209" cy="221825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Ну-ка, детки - малыши,</a:t>
            </a:r>
            <a:br>
              <a:rPr lang="ru-RU" sz="3200" dirty="0" smtClean="0"/>
            </a:br>
            <a:r>
              <a:rPr lang="ru-RU" sz="3200" dirty="0" smtClean="0"/>
              <a:t>Похлопайте нам от души!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45024"/>
            <a:ext cx="4104456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Начался спектакль звонко с приключения Слоненка!</a:t>
            </a:r>
            <a:endParaRPr lang="ru-RU" dirty="0"/>
          </a:p>
        </p:txBody>
      </p:sp>
      <p:pic>
        <p:nvPicPr>
          <p:cNvPr id="2050" name="Picture 2" descr="G:\Посл. фото\DSC04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осл. фото\DSC04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7218"/>
            <a:ext cx="4128185" cy="30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822" y="200687"/>
            <a:ext cx="4186808" cy="178621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Птичка Колокола тонко плачет вместе со Слоненком!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45103"/>
            <a:ext cx="3394720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 Слоненка обижали, оплеухи раздавали!</a:t>
            </a:r>
            <a:endParaRPr lang="ru-RU" dirty="0"/>
          </a:p>
        </p:txBody>
      </p:sp>
      <p:pic>
        <p:nvPicPr>
          <p:cNvPr id="3074" name="Picture 2" descr="G:\Посл. фото\DSC04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687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осл. фото\DSC04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7"/>
            <a:ext cx="4474840" cy="2434281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 вот и злобный Крокодил за нос Слоненка ухватил!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5013176"/>
            <a:ext cx="3672407" cy="16596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Питон Слоненку угодил, сказал о том, где Крокодил!</a:t>
            </a:r>
            <a:endParaRPr lang="ru-RU" dirty="0"/>
          </a:p>
        </p:txBody>
      </p:sp>
      <p:pic>
        <p:nvPicPr>
          <p:cNvPr id="4098" name="Picture 2" descr="G:\Посл. фото\DSC04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7" cy="45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осл. фото\DSC048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93" y="2996952"/>
            <a:ext cx="4901119" cy="36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Зрители знакомятся с героями сказки!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0384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0" dirty="0" smtClean="0"/>
              <a:t>.</a:t>
            </a:r>
            <a:endParaRPr lang="ru-RU" sz="100" dirty="0"/>
          </a:p>
        </p:txBody>
      </p:sp>
      <p:pic>
        <p:nvPicPr>
          <p:cNvPr id="5122" name="Picture 2" descr="G:\Посл. фото\DSC04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9237712" cy="186308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408" y="5877272"/>
            <a:ext cx="442392" cy="248891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91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Театральная деятельность в подготовительной группе «Звоночки»</vt:lpstr>
      <vt:lpstr>В зал проходи И билетик покажи!</vt:lpstr>
      <vt:lpstr>Ну-ка, детки - малыши, Похлопайте нам от души!</vt:lpstr>
      <vt:lpstr>Птичка Колокола тонко плачет вместе со Слоненком!</vt:lpstr>
      <vt:lpstr>А вот и злобный Крокодил за нос Слоненка ухватил!</vt:lpstr>
      <vt:lpstr>Зрители знакомятся с героями сказки!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деятельность в подготовительной группе «Звоночки»</dc:title>
  <dc:creator>Ян</dc:creator>
  <cp:lastModifiedBy>Ян</cp:lastModifiedBy>
  <cp:revision>4</cp:revision>
  <dcterms:created xsi:type="dcterms:W3CDTF">2015-03-10T14:30:04Z</dcterms:created>
  <dcterms:modified xsi:type="dcterms:W3CDTF">2015-03-10T15:03:39Z</dcterms:modified>
</cp:coreProperties>
</file>