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 №5 </a:t>
            </a:r>
            <a:r>
              <a:rPr lang="ru-RU" dirty="0" err="1" smtClean="0"/>
              <a:t>Кизилова</a:t>
            </a:r>
            <a:r>
              <a:rPr lang="ru-RU" dirty="0" smtClean="0"/>
              <a:t> И.А.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772816"/>
            <a:ext cx="5328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3093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Лысково</a:t>
            </a:r>
            <a:r>
              <a:rPr lang="ru-RU" dirty="0" smtClean="0"/>
              <a:t>, 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dmin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4293096"/>
          </a:xfrm>
          <a:prstGeom prst="rect">
            <a:avLst/>
          </a:prstGeom>
          <a:noFill/>
        </p:spPr>
      </p:pic>
      <p:pic>
        <p:nvPicPr>
          <p:cNvPr id="11269" name="Picture 5" descr="C:\Users\Admin\Desktop\o_664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5184577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c473d607d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618152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466a8d7013aedd7310277d4ba81ca4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17842" cy="5863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06f909b112c232df74fc2f941faf7419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991053" cy="598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66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56084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Admin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034325" cy="3775744"/>
          </a:xfrm>
          <a:prstGeom prst="rect">
            <a:avLst/>
          </a:prstGeom>
          <a:noFill/>
        </p:spPr>
      </p:pic>
      <p:pic>
        <p:nvPicPr>
          <p:cNvPr id="6149" name="Picture 5" descr="C:\Users\Admin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5052053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skc3a4rmavbild-2013-01-14-kl-21-55-33_zpsd7560c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6" cy="55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5121788d96d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073" y="0"/>
            <a:ext cx="5317927" cy="4005064"/>
          </a:xfrm>
          <a:prstGeom prst="rect">
            <a:avLst/>
          </a:prstGeom>
          <a:noFill/>
        </p:spPr>
      </p:pic>
      <p:pic>
        <p:nvPicPr>
          <p:cNvPr id="8195" name="Picture 3" descr="C:\Users\Admin\Desktop\66ba4b6b2e7de9c35d9150dafa5dfe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3541"/>
            <a:ext cx="5533176" cy="3694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Admin\Desktop\де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36930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214703_html_7ae4c6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0921" cy="3456384"/>
          </a:xfrm>
          <a:prstGeom prst="rect">
            <a:avLst/>
          </a:prstGeom>
          <a:noFill/>
        </p:spPr>
      </p:pic>
      <p:pic>
        <p:nvPicPr>
          <p:cNvPr id="10243" name="Picture 3" descr="C:\Users\Admin\Desktop\eefd7ba0c8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23574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13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2015-05-17T12:37:40Z</dcterms:created>
  <dcterms:modified xsi:type="dcterms:W3CDTF">2015-05-17T13:13:58Z</dcterms:modified>
</cp:coreProperties>
</file>