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2" r:id="rId5"/>
    <p:sldId id="263" r:id="rId6"/>
    <p:sldId id="264" r:id="rId7"/>
    <p:sldId id="266" r:id="rId8"/>
    <p:sldId id="271" r:id="rId9"/>
    <p:sldId id="269" r:id="rId10"/>
    <p:sldId id="272" r:id="rId11"/>
    <p:sldId id="273" r:id="rId12"/>
    <p:sldId id="274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60"/>
  </p:normalViewPr>
  <p:slideViewPr>
    <p:cSldViewPr showGuides="1">
      <p:cViewPr varScale="1">
        <p:scale>
          <a:sx n="88" d="100"/>
          <a:sy n="88" d="100"/>
        </p:scale>
        <p:origin x="5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179DE-7AFB-423F-8610-4398292A7DFB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C7DD2-2B52-4B55-8773-5C54F392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27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CA29-D93F-4334-A854-32B21A0D442C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66E4-256D-4655-B025-1AF2B9896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44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CA29-D93F-4334-A854-32B21A0D442C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66E4-256D-4655-B025-1AF2B9896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03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CA29-D93F-4334-A854-32B21A0D442C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66E4-256D-4655-B025-1AF2B9896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06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CA29-D93F-4334-A854-32B21A0D442C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66E4-256D-4655-B025-1AF2B9896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4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CA29-D93F-4334-A854-32B21A0D442C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66E4-256D-4655-B025-1AF2B9896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14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CA29-D93F-4334-A854-32B21A0D442C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66E4-256D-4655-B025-1AF2B9896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35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CA29-D93F-4334-A854-32B21A0D442C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66E4-256D-4655-B025-1AF2B9896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CA29-D93F-4334-A854-32B21A0D442C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66E4-256D-4655-B025-1AF2B9896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4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CA29-D93F-4334-A854-32B21A0D442C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66E4-256D-4655-B025-1AF2B9896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9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CA29-D93F-4334-A854-32B21A0D442C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66E4-256D-4655-B025-1AF2B9896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4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CA29-D93F-4334-A854-32B21A0D442C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66E4-256D-4655-B025-1AF2B9896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88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1CA29-D93F-4334-A854-32B21A0D442C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666E4-256D-4655-B025-1AF2B9896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6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6767"/>
            <a:ext cx="8640960" cy="1326009"/>
          </a:xfrm>
        </p:spPr>
        <p:txBody>
          <a:bodyPr>
            <a:noAutofit/>
          </a:bodyPr>
          <a:lstStyle/>
          <a:p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город-герой Новороссийск</a:t>
            </a:r>
            <a:b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общеразвивающего вида № 55 «Звонкие голоса»</a:t>
            </a:r>
            <a:endParaRPr lang="ru-RU" sz="23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373216"/>
            <a:ext cx="8640960" cy="1417582"/>
          </a:xfrm>
        </p:spPr>
        <p:txBody>
          <a:bodyPr lIns="0" tIns="36000" rIns="0" bIns="36000">
            <a:noAutofit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Организация совместной работы семьи  и ДОУ по физическому воспитанию дошкольников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8568504" y="44624"/>
            <a:ext cx="540000" cy="540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76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1844824"/>
            <a:ext cx="4244400" cy="1659600"/>
            <a:chOff x="401418" y="2574709"/>
            <a:chExt cx="4602630" cy="1800200"/>
          </a:xfrm>
        </p:grpSpPr>
        <p:sp>
          <p:nvSpPr>
            <p:cNvPr id="10" name="Стрелка вправо 9"/>
            <p:cNvSpPr/>
            <p:nvPr/>
          </p:nvSpPr>
          <p:spPr>
            <a:xfrm>
              <a:off x="401418" y="2574709"/>
              <a:ext cx="4602630" cy="1800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Заголовок 1"/>
            <p:cNvSpPr txBox="1">
              <a:spLocks/>
            </p:cNvSpPr>
            <p:nvPr/>
          </p:nvSpPr>
          <p:spPr>
            <a:xfrm>
              <a:off x="401418" y="2965251"/>
              <a:ext cx="3666526" cy="9361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Задачи</a:t>
              </a: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5070034" y="262356"/>
            <a:ext cx="3816424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Наглядная информация для родителей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85597" y="1810528"/>
            <a:ext cx="3816424" cy="17281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Информирование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родителей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физкультурно-оздоровительной работе в ДОУ пропаганда здорового образа жизни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27600" y="44624"/>
            <a:ext cx="4244400" cy="1659600"/>
            <a:chOff x="401418" y="2492896"/>
            <a:chExt cx="4602630" cy="1800200"/>
          </a:xfrm>
        </p:grpSpPr>
        <p:sp>
          <p:nvSpPr>
            <p:cNvPr id="16" name="Стрелка вправо 15"/>
            <p:cNvSpPr/>
            <p:nvPr/>
          </p:nvSpPr>
          <p:spPr>
            <a:xfrm>
              <a:off x="401418" y="2492896"/>
              <a:ext cx="4602630" cy="1800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401418" y="2924944"/>
              <a:ext cx="3666526" cy="9361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Форма работы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32" y="3651737"/>
            <a:ext cx="4211960" cy="31589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645024"/>
            <a:ext cx="4211960" cy="3158970"/>
          </a:xfrm>
          <a:prstGeom prst="rect">
            <a:avLst/>
          </a:prstGeom>
        </p:spPr>
      </p:pic>
      <p:sp>
        <p:nvSpPr>
          <p:cNvPr id="18" name="Загнутый угол 17"/>
          <p:cNvSpPr/>
          <p:nvPr/>
        </p:nvSpPr>
        <p:spPr>
          <a:xfrm>
            <a:off x="8568504" y="44624"/>
            <a:ext cx="540000" cy="540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1319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2020060"/>
            <a:ext cx="4244400" cy="1659600"/>
            <a:chOff x="401418" y="2574709"/>
            <a:chExt cx="4602630" cy="1800200"/>
          </a:xfrm>
        </p:grpSpPr>
        <p:sp>
          <p:nvSpPr>
            <p:cNvPr id="10" name="Стрелка вправо 9"/>
            <p:cNvSpPr/>
            <p:nvPr/>
          </p:nvSpPr>
          <p:spPr>
            <a:xfrm>
              <a:off x="401418" y="2574709"/>
              <a:ext cx="4602630" cy="1800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Заголовок 1"/>
            <p:cNvSpPr txBox="1">
              <a:spLocks/>
            </p:cNvSpPr>
            <p:nvPr/>
          </p:nvSpPr>
          <p:spPr>
            <a:xfrm>
              <a:off x="401418" y="2965251"/>
              <a:ext cx="3666526" cy="9361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Задачи</a:t>
              </a: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5070034" y="262356"/>
            <a:ext cx="3816424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Выступление инструктора на родительских собраниях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0034" y="1556792"/>
            <a:ext cx="3816424" cy="2586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родителей с задачами физкультурно-оздоровительной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Обратить внимание на вопросы оздоровления детей, укрепления их иммунной системы, проведения профилактических мероприятий во время вспышки ОРВИ.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27600" y="44624"/>
            <a:ext cx="4244400" cy="1659600"/>
            <a:chOff x="401418" y="2492896"/>
            <a:chExt cx="4602630" cy="1800200"/>
          </a:xfrm>
        </p:grpSpPr>
        <p:sp>
          <p:nvSpPr>
            <p:cNvPr id="16" name="Стрелка вправо 15"/>
            <p:cNvSpPr/>
            <p:nvPr/>
          </p:nvSpPr>
          <p:spPr>
            <a:xfrm>
              <a:off x="401418" y="2492896"/>
              <a:ext cx="4602630" cy="1800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401418" y="2924944"/>
              <a:ext cx="3666526" cy="9361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Форма работы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40" y="3735034"/>
            <a:ext cx="4067944" cy="30509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203086"/>
            <a:ext cx="3425894" cy="2569421"/>
          </a:xfrm>
          <a:prstGeom prst="rect">
            <a:avLst/>
          </a:prstGeom>
        </p:spPr>
      </p:pic>
      <p:sp>
        <p:nvSpPr>
          <p:cNvPr id="18" name="Загнутый угол 17"/>
          <p:cNvSpPr/>
          <p:nvPr/>
        </p:nvSpPr>
        <p:spPr>
          <a:xfrm>
            <a:off x="8568504" y="44624"/>
            <a:ext cx="540000" cy="540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1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2592288"/>
          </a:xfrm>
        </p:spPr>
        <p:txBody>
          <a:bodyPr>
            <a:noAutofit/>
          </a:bodyPr>
          <a:lstStyle/>
          <a:p>
            <a:pPr indent="449263"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Информация и практический опыт, который получили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 ходе наших мероприятий, помогли им лучше узнать и увидеть работу ДОУ по физическому воспитанию, вызвали интерес к данному вопросу. Родители получили необходимые теоретические знания об уровне физического развития своих детей, атмосферу праздника от совместной спортивной деятельности.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-27384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226106"/>
            <a:ext cx="8352928" cy="3596197"/>
          </a:xfrm>
          <a:prstGeom prst="rect">
            <a:avLst/>
          </a:prstGeom>
        </p:spPr>
      </p:pic>
      <p:sp>
        <p:nvSpPr>
          <p:cNvPr id="6" name="Загнутый угол 5"/>
          <p:cNvSpPr/>
          <p:nvPr/>
        </p:nvSpPr>
        <p:spPr>
          <a:xfrm>
            <a:off x="8568504" y="44624"/>
            <a:ext cx="540000" cy="540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21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132856"/>
            <a:ext cx="2622037" cy="39330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9400" y="260648"/>
            <a:ext cx="71817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Презентацию подготовила и провела: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85451" y="980728"/>
            <a:ext cx="70439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85451" y="1709062"/>
            <a:ext cx="500662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детский сад № 55 «Звонкие голоса»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85451" y="2996952"/>
            <a:ext cx="500662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Гунько Татьяна Александровна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8568504" y="44624"/>
            <a:ext cx="540000" cy="540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6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640960" cy="1872208"/>
          </a:xfrm>
        </p:spPr>
        <p:txBody>
          <a:bodyPr>
            <a:noAutofit/>
          </a:bodyPr>
          <a:lstStyle/>
          <a:p>
            <a:pPr indent="449263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Полноценная физкультурно-оздоровительная деятельность и здоровье ребёнка – основа формирования личности. Поэтому в настоящее время в качестве одного из приоритетных направлений педагогической деятельности выделяется здоровье сохраняющей среды в условиях ДОУ и семьи.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663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708920"/>
            <a:ext cx="2880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Моя работа направлена как на работу с детьми, так и с их родителями.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4" y="2780928"/>
            <a:ext cx="5374178" cy="4027516"/>
          </a:xfrm>
          <a:prstGeom prst="rect">
            <a:avLst/>
          </a:prstGeom>
        </p:spPr>
      </p:pic>
      <p:sp>
        <p:nvSpPr>
          <p:cNvPr id="7" name="Загнутый угол 6"/>
          <p:cNvSpPr/>
          <p:nvPr/>
        </p:nvSpPr>
        <p:spPr>
          <a:xfrm>
            <a:off x="8568504" y="44624"/>
            <a:ext cx="540000" cy="540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56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640960" cy="1872208"/>
          </a:xfrm>
        </p:spPr>
        <p:txBody>
          <a:bodyPr>
            <a:noAutofit/>
          </a:bodyPr>
          <a:lstStyle/>
          <a:p>
            <a:pPr indent="449263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настоящее время, одной из наиболее важных и глобальных проблем является слабое состояние здоровья детей дошкольного возраста. Именно в дошкольном возрасте закладываются основы крепкого здоровья, правильного физического развития, высокой работоспособности.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663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996952"/>
            <a:ext cx="4776532" cy="358239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4388" y="2852936"/>
            <a:ext cx="3823556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49263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Вырастить здорового ребёнка – вот самое главное, что необходимо сделать нам, педагогам детских садов и родителям.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8568504" y="44624"/>
            <a:ext cx="540000" cy="540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85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3374716" y="2261309"/>
            <a:ext cx="2376264" cy="2304256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3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3000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4084168" y="404664"/>
            <a:ext cx="3024336" cy="1656184"/>
          </a:xfrm>
          <a:prstGeom prst="wedgeEllipseCallout">
            <a:avLst/>
          </a:prstGeom>
          <a:gradFill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Совместные физкультурные развлечения, досуги, праздники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5940152" y="2600908"/>
            <a:ext cx="3024336" cy="1656184"/>
          </a:xfrm>
          <a:prstGeom prst="wedgeEllipseCallout">
            <a:avLst>
              <a:gd name="adj1" fmla="val -56667"/>
              <a:gd name="adj2" fmla="val 18195"/>
            </a:avLst>
          </a:prstGeom>
          <a:gradFill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Открытые мероприятия для родителей по физической культуре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4932040" y="4869160"/>
            <a:ext cx="3024336" cy="1656184"/>
          </a:xfrm>
          <a:prstGeom prst="wedgeEllipseCallout">
            <a:avLst>
              <a:gd name="adj1" fmla="val -48082"/>
              <a:gd name="adj2" fmla="val -67689"/>
            </a:avLst>
          </a:prstGeom>
          <a:gradFill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Консультации: индивидуальные, групповые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827584" y="4725144"/>
            <a:ext cx="3024336" cy="1656184"/>
          </a:xfrm>
          <a:prstGeom prst="wedgeEllipseCallout">
            <a:avLst>
              <a:gd name="adj1" fmla="val 39263"/>
              <a:gd name="adj2" fmla="val -86774"/>
            </a:avLst>
          </a:prstGeom>
          <a:gradFill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Семинары-практикумы, мастер-классы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179512" y="2708920"/>
            <a:ext cx="3024336" cy="1656184"/>
          </a:xfrm>
          <a:prstGeom prst="wedgeEllipseCallout">
            <a:avLst>
              <a:gd name="adj1" fmla="val 54194"/>
              <a:gd name="adj2" fmla="val -7706"/>
            </a:avLst>
          </a:prstGeom>
          <a:gradFill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Наглядная информация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>
            <a:off x="350380" y="404664"/>
            <a:ext cx="3024336" cy="1656184"/>
          </a:xfrm>
          <a:prstGeom prst="wedgeEllipseCallout">
            <a:avLst>
              <a:gd name="adj1" fmla="val 65391"/>
              <a:gd name="adj2" fmla="val 69999"/>
            </a:avLst>
          </a:prstGeom>
          <a:gradFill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8568504" y="44624"/>
            <a:ext cx="540000" cy="540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6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741771" y="404664"/>
            <a:ext cx="165618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400" i="0" dirty="0">
                <a:solidFill>
                  <a:srgbClr val="990033"/>
                </a:solidFill>
                <a:latin typeface="Monotype Corsiva" pitchFamily="66" charset="0"/>
              </a:rPr>
              <a:t>Цель:</a:t>
            </a: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1255358" y="1014264"/>
            <a:ext cx="6624736" cy="1728192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родителей к совместной активной деятельности в вопросах физического воспитания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609044" y="2708920"/>
            <a:ext cx="19082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400" i="0" dirty="0" smtClean="0">
                <a:solidFill>
                  <a:srgbClr val="990033"/>
                </a:solidFill>
                <a:latin typeface="Monotype Corsiva" pitchFamily="66" charset="0"/>
              </a:rPr>
              <a:t>Задачи:</a:t>
            </a:r>
            <a:endParaRPr lang="ru-RU" sz="4400" i="0" dirty="0">
              <a:solidFill>
                <a:srgbClr val="990033"/>
              </a:solidFill>
              <a:latin typeface="Monotype Corsiva" pitchFamily="66" charset="0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395536" y="3429000"/>
            <a:ext cx="2448272" cy="3024336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Повысить уровень педагогической культуры родителей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Вертикальный свиток 19"/>
          <p:cNvSpPr/>
          <p:nvPr/>
        </p:nvSpPr>
        <p:spPr>
          <a:xfrm>
            <a:off x="3347864" y="3431775"/>
            <a:ext cx="2448272" cy="3024336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Поддержать их в уверенности с собственных педагогических возможностях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Вертикальный свиток 20"/>
          <p:cNvSpPr/>
          <p:nvPr/>
        </p:nvSpPr>
        <p:spPr>
          <a:xfrm>
            <a:off x="6300192" y="3429000"/>
            <a:ext cx="2448272" cy="3024336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Организовать проведение совместных спортивных мероприятий, направленных на сохранение и укрепление здоровья дошкольников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8568504" y="44624"/>
            <a:ext cx="540000" cy="540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2549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9" grpId="0"/>
      <p:bldP spid="3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077073"/>
            <a:ext cx="4939393" cy="277088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92088"/>
          </a:xfrm>
        </p:spPr>
        <p:txBody>
          <a:bodyPr>
            <a:noAutofit/>
          </a:bodyPr>
          <a:lstStyle/>
          <a:p>
            <a:pPr indent="449263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 мероприятий по совместной физкультурно-оздоровительной работе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23528" y="2708920"/>
            <a:ext cx="4244400" cy="1659600"/>
            <a:chOff x="401418" y="2574709"/>
            <a:chExt cx="4602630" cy="1800200"/>
          </a:xfrm>
        </p:grpSpPr>
        <p:sp>
          <p:nvSpPr>
            <p:cNvPr id="10" name="Стрелка вправо 9"/>
            <p:cNvSpPr/>
            <p:nvPr/>
          </p:nvSpPr>
          <p:spPr>
            <a:xfrm>
              <a:off x="401418" y="2574709"/>
              <a:ext cx="4602630" cy="1800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Заголовок 1"/>
            <p:cNvSpPr txBox="1">
              <a:spLocks/>
            </p:cNvSpPr>
            <p:nvPr/>
          </p:nvSpPr>
          <p:spPr>
            <a:xfrm>
              <a:off x="401418" y="2965251"/>
              <a:ext cx="3666526" cy="9361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Задачи</a:t>
              </a: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5071356" y="1198460"/>
            <a:ext cx="3816424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Совместные спортивные праздники, досуги, развлечения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6056" y="2492896"/>
            <a:ext cx="3816424" cy="2946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Доставить радость общения и единения детям и родителям, повышать интерес детей к физической культуре, расширять представление родителей о формах физкультурно-оздоровительной работы, побуждать родителей к активному участию в праздниках и развлечениях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27600" y="980728"/>
            <a:ext cx="4244400" cy="1659600"/>
            <a:chOff x="401418" y="2492896"/>
            <a:chExt cx="4602630" cy="1800200"/>
          </a:xfrm>
        </p:grpSpPr>
        <p:sp>
          <p:nvSpPr>
            <p:cNvPr id="16" name="Стрелка вправо 15"/>
            <p:cNvSpPr/>
            <p:nvPr/>
          </p:nvSpPr>
          <p:spPr>
            <a:xfrm>
              <a:off x="401418" y="2492896"/>
              <a:ext cx="4602630" cy="1800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401418" y="2924944"/>
              <a:ext cx="3666526" cy="9361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Форма работы</a:t>
              </a:r>
            </a:p>
          </p:txBody>
        </p:sp>
      </p:grpSp>
      <p:sp>
        <p:nvSpPr>
          <p:cNvPr id="18" name="Загнутый угол 17"/>
          <p:cNvSpPr/>
          <p:nvPr/>
        </p:nvSpPr>
        <p:spPr>
          <a:xfrm>
            <a:off x="8568504" y="44624"/>
            <a:ext cx="540000" cy="540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0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031498"/>
            <a:ext cx="3623190" cy="2716886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346318" y="2564904"/>
            <a:ext cx="3384376" cy="1659600"/>
            <a:chOff x="401418" y="2574709"/>
            <a:chExt cx="4602630" cy="1800200"/>
          </a:xfrm>
        </p:grpSpPr>
        <p:sp>
          <p:nvSpPr>
            <p:cNvPr id="10" name="Стрелка вправо 9"/>
            <p:cNvSpPr/>
            <p:nvPr/>
          </p:nvSpPr>
          <p:spPr>
            <a:xfrm>
              <a:off x="401418" y="2574709"/>
              <a:ext cx="4602630" cy="1800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Заголовок 1"/>
            <p:cNvSpPr txBox="1">
              <a:spLocks/>
            </p:cNvSpPr>
            <p:nvPr/>
          </p:nvSpPr>
          <p:spPr>
            <a:xfrm>
              <a:off x="401418" y="2965251"/>
              <a:ext cx="3666526" cy="9361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Задачи</a:t>
              </a: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3852673" y="1628800"/>
            <a:ext cx="2466000" cy="61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51920" y="3140968"/>
            <a:ext cx="2466753" cy="35283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родите-лей со структурой утренней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гимнасти-ки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последователь-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ностью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выполнения упражнений,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дози-ровкой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длитель-ностью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Отметить значение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физичес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-ком развитии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дош-кольников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23528" y="413017"/>
            <a:ext cx="3384376" cy="1659600"/>
            <a:chOff x="401418" y="2492896"/>
            <a:chExt cx="4602630" cy="1800200"/>
          </a:xfrm>
        </p:grpSpPr>
        <p:sp>
          <p:nvSpPr>
            <p:cNvPr id="16" name="Стрелка вправо 15"/>
            <p:cNvSpPr/>
            <p:nvPr/>
          </p:nvSpPr>
          <p:spPr>
            <a:xfrm>
              <a:off x="401418" y="2492896"/>
              <a:ext cx="4602630" cy="1800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401418" y="2924944"/>
              <a:ext cx="3666526" cy="9361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Форма работы</a:t>
              </a: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3852672" y="153133"/>
            <a:ext cx="5119755" cy="7037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Открытые мероприятия для родителей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06428" y="1633204"/>
            <a:ext cx="2466000" cy="61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физкультурные занятия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06428" y="3140968"/>
            <a:ext cx="2466753" cy="35283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родите-лей со структурой занятия, показать разнообразные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мето-ды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приемы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органи-зации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занятий. Поз-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накомить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спе-циальными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упражне-ниями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формиро-вания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правильной осанки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профилак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-тики плоскостопия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5400000">
            <a:off x="4671296" y="2486161"/>
            <a:ext cx="828000" cy="432000"/>
          </a:xfrm>
          <a:prstGeom prst="striped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21" name="Штриховая стрелка вправо 20"/>
          <p:cNvSpPr/>
          <p:nvPr/>
        </p:nvSpPr>
        <p:spPr>
          <a:xfrm rot="5400000">
            <a:off x="7325804" y="2510968"/>
            <a:ext cx="828000" cy="432000"/>
          </a:xfrm>
          <a:prstGeom prst="striped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cxnSp>
        <p:nvCxnSpPr>
          <p:cNvPr id="5" name="Прямая со стрелкой 4"/>
          <p:cNvCxnSpPr>
            <a:stCxn id="18" idx="2"/>
            <a:endCxn id="19" idx="0"/>
          </p:cNvCxnSpPr>
          <p:nvPr/>
        </p:nvCxnSpPr>
        <p:spPr>
          <a:xfrm>
            <a:off x="6412550" y="856834"/>
            <a:ext cx="1326878" cy="776370"/>
          </a:xfrm>
          <a:prstGeom prst="straightConnector1">
            <a:avLst/>
          </a:prstGeom>
          <a:ln w="44450">
            <a:gradFill flip="none" rotWithShape="1">
              <a:gsLst>
                <a:gs pos="0">
                  <a:srgbClr val="5E9EFF">
                    <a:alpha val="99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8" idx="2"/>
            <a:endCxn id="13" idx="0"/>
          </p:cNvCxnSpPr>
          <p:nvPr/>
        </p:nvCxnSpPr>
        <p:spPr>
          <a:xfrm flipH="1">
            <a:off x="5085673" y="856834"/>
            <a:ext cx="1326877" cy="771966"/>
          </a:xfrm>
          <a:prstGeom prst="straightConnector1">
            <a:avLst/>
          </a:prstGeom>
          <a:ln w="44450">
            <a:gradFill flip="none" rotWithShape="1">
              <a:gsLst>
                <a:gs pos="0">
                  <a:srgbClr val="5E9EFF">
                    <a:alpha val="99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1"/>
              <a:tileRect/>
            </a:gra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нутый угол 21"/>
          <p:cNvSpPr/>
          <p:nvPr/>
        </p:nvSpPr>
        <p:spPr>
          <a:xfrm>
            <a:off x="8568504" y="44624"/>
            <a:ext cx="540000" cy="540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9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build="allAtOnce" animBg="1"/>
      <p:bldP spid="19" grpId="0" animBg="1"/>
      <p:bldP spid="20" grpId="0" build="allAtOnce" animBg="1"/>
      <p:bldP spid="3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7600" y="1987132"/>
            <a:ext cx="4244400" cy="1659600"/>
            <a:chOff x="401418" y="2574709"/>
            <a:chExt cx="4602630" cy="1800200"/>
          </a:xfrm>
        </p:grpSpPr>
        <p:sp>
          <p:nvSpPr>
            <p:cNvPr id="10" name="Стрелка вправо 9"/>
            <p:cNvSpPr/>
            <p:nvPr/>
          </p:nvSpPr>
          <p:spPr>
            <a:xfrm>
              <a:off x="401418" y="2574709"/>
              <a:ext cx="4602630" cy="1800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Заголовок 1"/>
            <p:cNvSpPr txBox="1">
              <a:spLocks/>
            </p:cNvSpPr>
            <p:nvPr/>
          </p:nvSpPr>
          <p:spPr>
            <a:xfrm>
              <a:off x="401418" y="2965251"/>
              <a:ext cx="3666526" cy="9361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Задачи</a:t>
              </a: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5070034" y="334364"/>
            <a:ext cx="3816424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Мастер-класс для родителей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6056" y="1700808"/>
            <a:ext cx="3816424" cy="23762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родителей с нетрадиционным физкультурным оборудованием, как можно в домашних условиях сделать и использовать спортивный инвентарь для занятий физическими упражнениями и играми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27600" y="116632"/>
            <a:ext cx="4244400" cy="1659600"/>
            <a:chOff x="401418" y="2492896"/>
            <a:chExt cx="4602630" cy="1800200"/>
          </a:xfrm>
        </p:grpSpPr>
        <p:sp>
          <p:nvSpPr>
            <p:cNvPr id="16" name="Стрелка вправо 15"/>
            <p:cNvSpPr/>
            <p:nvPr/>
          </p:nvSpPr>
          <p:spPr>
            <a:xfrm>
              <a:off x="401418" y="2492896"/>
              <a:ext cx="4602630" cy="1800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401418" y="2924944"/>
              <a:ext cx="3666526" cy="9361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Форма работы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4144504"/>
            <a:ext cx="3528392" cy="2646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90" y="3735034"/>
            <a:ext cx="4068794" cy="3051596"/>
          </a:xfrm>
          <a:prstGeom prst="rect">
            <a:avLst/>
          </a:prstGeom>
        </p:spPr>
      </p:pic>
      <p:sp>
        <p:nvSpPr>
          <p:cNvPr id="19" name="Загнутый угол 18"/>
          <p:cNvSpPr/>
          <p:nvPr/>
        </p:nvSpPr>
        <p:spPr>
          <a:xfrm>
            <a:off x="8568504" y="44624"/>
            <a:ext cx="540000" cy="540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41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1844824"/>
            <a:ext cx="4244400" cy="1659600"/>
            <a:chOff x="401418" y="2574709"/>
            <a:chExt cx="4602630" cy="1800200"/>
          </a:xfrm>
        </p:grpSpPr>
        <p:sp>
          <p:nvSpPr>
            <p:cNvPr id="10" name="Стрелка вправо 9"/>
            <p:cNvSpPr/>
            <p:nvPr/>
          </p:nvSpPr>
          <p:spPr>
            <a:xfrm>
              <a:off x="401418" y="2574709"/>
              <a:ext cx="4602630" cy="1800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Заголовок 1"/>
            <p:cNvSpPr txBox="1">
              <a:spLocks/>
            </p:cNvSpPr>
            <p:nvPr/>
          </p:nvSpPr>
          <p:spPr>
            <a:xfrm>
              <a:off x="401418" y="2965251"/>
              <a:ext cx="3666526" cy="9361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Задачи</a:t>
              </a: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5070034" y="262356"/>
            <a:ext cx="3816424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Консультации для родителей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6056" y="1957212"/>
            <a:ext cx="3816424" cy="14348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Рассказать родителям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важности физического воспитания детей в семье, доказать, что это очень серьёзная проблема в современном воспитании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27600" y="44624"/>
            <a:ext cx="4244400" cy="1659600"/>
            <a:chOff x="401418" y="2492896"/>
            <a:chExt cx="4602630" cy="1800200"/>
          </a:xfrm>
        </p:grpSpPr>
        <p:sp>
          <p:nvSpPr>
            <p:cNvPr id="16" name="Стрелка вправо 15"/>
            <p:cNvSpPr/>
            <p:nvPr/>
          </p:nvSpPr>
          <p:spPr>
            <a:xfrm>
              <a:off x="401418" y="2492896"/>
              <a:ext cx="4602630" cy="1800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401418" y="2924944"/>
              <a:ext cx="3666526" cy="9361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Форма работы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8" y="3573376"/>
            <a:ext cx="4320000" cy="324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351" y="3573376"/>
            <a:ext cx="4304641" cy="3228481"/>
          </a:xfrm>
          <a:prstGeom prst="rect">
            <a:avLst/>
          </a:prstGeom>
        </p:spPr>
      </p:pic>
      <p:sp>
        <p:nvSpPr>
          <p:cNvPr id="19" name="Загнутый угол 18"/>
          <p:cNvSpPr/>
          <p:nvPr/>
        </p:nvSpPr>
        <p:spPr>
          <a:xfrm>
            <a:off x="8568504" y="44624"/>
            <a:ext cx="540000" cy="540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486</Words>
  <Application>Microsoft Office PowerPoint</Application>
  <PresentationFormat>Экран (4:3)</PresentationFormat>
  <Paragraphs>69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Тема Office</vt:lpstr>
      <vt:lpstr>Муниципальное образование город-герой Новороссийск Муниципальное бюджетное дошкольное образовательное учреждение детский сад общеразвивающего вида № 55 «Звонкие голоса»</vt:lpstr>
      <vt:lpstr>Полноценная физкультурно-оздоровительная деятельность и здоровье ребёнка – основа формирования личности. Поэтому в настоящее время в качестве одного из приоритетных направлений педагогической деятельности выделяется здоровье сохраняющей среды в условиях ДОУ и семьи.</vt:lpstr>
      <vt:lpstr>В настоящее время, одной из наиболее важных и глобальных проблем является слабое состояние здоровья детей дошкольного возраста. Именно в дошкольном возрасте закладываются основы крепкого здоровья, правильного физического развития, высокой работоспособности.</vt:lpstr>
      <vt:lpstr>Презентация PowerPoint</vt:lpstr>
      <vt:lpstr>Презентация PowerPoint</vt:lpstr>
      <vt:lpstr>План мероприятий по совместной физкультурно-оздоровительной работе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и практический опыт, который получили родители в ходе наших мероприятий, помогли им лучше узнать и увидеть работу ДОУ по физическому воспитанию, вызвали интерес к данному вопросу. Родители получили необходимые теоретические знания об уровне физического развития своих детей, атмосферу праздника от совместной спортивной деятельности.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города-героя Новороссийска Муниципальное бюджетное дошкольное образовательное учреждение детский сад общеразвивающего вида № 55 «Звонкие голоса»</dc:title>
  <dc:creator>Gunko</dc:creator>
  <cp:lastModifiedBy>Гунько</cp:lastModifiedBy>
  <cp:revision>92</cp:revision>
  <dcterms:created xsi:type="dcterms:W3CDTF">2013-11-14T16:23:54Z</dcterms:created>
  <dcterms:modified xsi:type="dcterms:W3CDTF">2015-05-19T19:00:50Z</dcterms:modified>
</cp:coreProperties>
</file>