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1" r:id="rId6"/>
    <p:sldId id="278" r:id="rId7"/>
    <p:sldId id="265" r:id="rId8"/>
    <p:sldId id="285" r:id="rId9"/>
    <p:sldId id="287" r:id="rId10"/>
    <p:sldId id="283" r:id="rId11"/>
    <p:sldId id="26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3333FF"/>
    <a:srgbClr val="FFFF00"/>
    <a:srgbClr val="33CC33"/>
    <a:srgbClr val="66FF99"/>
    <a:srgbClr val="FF0066"/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088" autoAdjust="0"/>
    <p:restoredTop sz="94629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2FF4-B89B-453C-96B2-1FED57FF66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4CDA-2D71-4361-9F16-01CD7BB4B6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5308C-5E25-4D46-BED2-495F339563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0B14-14F1-4EBC-A353-5F98684092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E517-FCC1-43C6-9AFC-5C53EE64A9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66BD-39D7-45DE-A610-A012EA0488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3CE9-8028-4DA3-88ED-A6B27AF2D6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B1150-0880-46B3-B2A9-FB60E49C51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A989-6C37-425C-8B04-2FB5A4DBA7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C778-0905-40B0-B689-8A456F850E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33E4-AA78-48AB-9C09-788135BADD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F03EA3-A311-4F27-AE07-F99F609223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1143000"/>
            <a:ext cx="5832475" cy="18573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детей раннего дошкольного возраста</a:t>
            </a:r>
            <a:endParaRPr lang="es-ES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428728" y="5000637"/>
            <a:ext cx="6643734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  детский сад № 21 « Рябинка»</a:t>
            </a:r>
          </a:p>
          <a:p>
            <a:pPr algn="ctr">
              <a:lnSpc>
                <a:spcPct val="80000"/>
              </a:lnSpc>
            </a:pPr>
            <a:r>
              <a:rPr lang="ru-RU" sz="1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ctr">
              <a:lnSpc>
                <a:spcPct val="80000"/>
              </a:lnSpc>
            </a:pPr>
            <a:r>
              <a:rPr lang="ru-RU" sz="1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Степанова Ева Ованесовна</a:t>
            </a:r>
          </a:p>
          <a:p>
            <a:pPr algn="ctr">
              <a:lnSpc>
                <a:spcPct val="80000"/>
              </a:lnSpc>
            </a:pPr>
            <a:r>
              <a:rPr lang="ru-RU" sz="1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f1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084763"/>
            <a:ext cx="609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solidFill>
                  <a:srgbClr val="E50073"/>
                </a:solidFill>
              </a:rPr>
              <a:t>   </a:t>
            </a:r>
            <a:r>
              <a:rPr lang="ru-RU" b="1" i="1" dirty="0" smtClean="0">
                <a:solidFill>
                  <a:srgbClr val="0000FF"/>
                </a:solidFill>
              </a:rPr>
              <a:t>Хочется верить, что любовь к природе останется в сердцах наших воспитанников на долгие годы и поможет им жить в гармонии с окружающим миром.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8324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400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/>
              <a:t>   	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«Человек стал человеком, когда услышал шепот листьев и песню кузнечика, журчание весеннего ручья и 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 музыку жизни».       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algn="r" eaLnBrk="1" hangingPunct="1"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 А. Сухомлинский.</a:t>
            </a:r>
          </a:p>
        </p:txBody>
      </p:sp>
      <p:pic>
        <p:nvPicPr>
          <p:cNvPr id="14340" name="Picture 5" descr="4347c9a3cc2cd18ae948f9e5a9a0e1b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3000"/>
            <a:ext cx="8229600" cy="17145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осознанно правильного отношения детей к природе, формирования у них основ экологического сознания.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DSCN8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420888"/>
            <a:ext cx="3744416" cy="271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7143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130016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заложить первые представления и ориентиры в мире природы;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 детей познавательных и речевых умений;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воспитывать у детей гуманное и эстетическое отношение к природе.</a:t>
            </a:r>
          </a:p>
          <a:p>
            <a:pPr algn="just"/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Методы работы с детьми: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наблюдения за живыми и неживыми объектами;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подвижные и дидактические игры;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иллюстративно-наглядного материала;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детей</a:t>
            </a:r>
            <a:b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красками, учить рисовать методом тычка, показать, что рисовать можно пальчиками и картошкой.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22531" name="Рисунок 3" descr="DSC097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84784"/>
            <a:ext cx="2559050" cy="1919287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2" name="Рисунок 4" descr="DSC097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2628900" cy="1971675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3" name="Рисунок 5" descr="DSC0977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2952750" cy="1944688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2534" name="Рисунок 6" descr="IMAG10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7" y="1556792"/>
            <a:ext cx="2520280" cy="1728192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Наблюдение за водой в искусственном водопаде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знакомство со свойствами воды: течет, журчит, брызги летят, капельки капают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sz="1400" smtClean="0"/>
          </a:p>
        </p:txBody>
      </p:sp>
      <p:pic>
        <p:nvPicPr>
          <p:cNvPr id="28675" name="Рисунок 3" descr="IMAG09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0"/>
            <a:ext cx="2786062" cy="2089150"/>
          </a:xfrm>
          <a:prstGeom prst="rect">
            <a:avLst/>
          </a:prstGeom>
          <a:solidFill>
            <a:srgbClr val="FF00FF"/>
          </a:solidFill>
          <a:ln w="4127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8676" name="Рисунок 4" descr="IMAG09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3000375"/>
            <a:ext cx="2643188" cy="1982788"/>
          </a:xfrm>
          <a:prstGeom prst="rect">
            <a:avLst/>
          </a:prstGeom>
          <a:solidFill>
            <a:srgbClr val="FF00FF"/>
          </a:solidFill>
          <a:ln w="4127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8677" name="Рисунок 6" descr="IMAG09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57375"/>
            <a:ext cx="2143125" cy="2857500"/>
          </a:xfrm>
          <a:prstGeom prst="rect">
            <a:avLst/>
          </a:prstGeom>
          <a:solidFill>
            <a:srgbClr val="00FF00"/>
          </a:solidFill>
          <a:ln w="41275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 «Льдинка»</a:t>
            </a:r>
            <a:b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со свойствами воды: теплая, холодная. Показать детям, что в теплой воде льдинка растает быстрее.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4" descr="PC100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2592387" cy="1944687"/>
          </a:xfrm>
          <a:prstGeom prst="rect">
            <a:avLst/>
          </a:prstGeom>
          <a:noFill/>
          <a:ln w="4127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4820" name="Picture 5" descr="PC100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628775"/>
            <a:ext cx="2736850" cy="2052638"/>
          </a:xfrm>
          <a:prstGeom prst="rect">
            <a:avLst/>
          </a:prstGeom>
          <a:noFill/>
          <a:ln w="4127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4821" name="Picture 6" descr="PC1004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852738"/>
            <a:ext cx="2881312" cy="2162175"/>
          </a:xfrm>
          <a:prstGeom prst="rect">
            <a:avLst/>
          </a:prstGeom>
          <a:noFill/>
          <a:ln w="41275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Книжка-раскраска «Отдых на природе»</a:t>
            </a:r>
            <a:b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идстру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1216" y="928671"/>
            <a:ext cx="3109874" cy="4000527"/>
          </a:xfrm>
        </p:spPr>
      </p:pic>
      <p:sp>
        <p:nvSpPr>
          <p:cNvPr id="5" name="TextBox 4"/>
          <p:cNvSpPr txBox="1"/>
          <p:nvPr/>
        </p:nvSpPr>
        <p:spPr>
          <a:xfrm>
            <a:off x="428596" y="1071546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Книжка-раскраска изготовлена нами с использованием комикса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Херлофа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Бидструпа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«Насвинячили» с нашими дополнениями.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осмическийТуризм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214686"/>
            <a:ext cx="3033708" cy="1708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8837</TotalTime>
  <Words>162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Экологическое воспитание детей раннего дошкольного возраста</vt:lpstr>
      <vt:lpstr>Слайд 2</vt:lpstr>
      <vt:lpstr>Цель:</vt:lpstr>
      <vt:lpstr> Задачи:</vt:lpstr>
      <vt:lpstr>Методы работы с детьми:</vt:lpstr>
      <vt:lpstr>Изобразительная деятельность детей Цель: знакомство с красками, учить рисовать методом тычка, показать, что рисовать можно пальчиками и картошкой.</vt:lpstr>
      <vt:lpstr>Наблюдение за водой в искусственном водопаде Цель: знакомство со свойствами воды: течет, журчит, брызги летят, капельки капают.</vt:lpstr>
      <vt:lpstr>Опытно-экспериментальная деятельность «Льдинка» Цель: продолжать знакомить со свойствами воды: теплая, холодная. Показать детям, что в теплой воде льдинка растает быстрее.</vt:lpstr>
      <vt:lpstr>Книжка-раскраска «Отдых на природе» </vt:lpstr>
      <vt:lpstr>Слайд 10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Ева</cp:lastModifiedBy>
  <cp:revision>788</cp:revision>
  <dcterms:created xsi:type="dcterms:W3CDTF">2010-05-23T14:28:12Z</dcterms:created>
  <dcterms:modified xsi:type="dcterms:W3CDTF">2014-10-26T05:06:42Z</dcterms:modified>
</cp:coreProperties>
</file>