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75" r:id="rId3"/>
    <p:sldId id="268" r:id="rId4"/>
    <p:sldId id="25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F17B0-4A5E-4FC3-A1E5-C8FA78678562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C69EA-641F-4B0F-A97D-7BE9E34EA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2F6-4935-4FBE-A468-41B4E04D481E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023F-4FFA-438C-BD8E-4A43C0FF79C2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B4C-FB60-4342-BC7A-E34DCA36CDB9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DE8E-165C-45B1-BB01-646E7F5CED9E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9925-89A4-41AA-9A3C-1E6B5D6B1FB9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EBC1-0E7C-444D-9AA7-422E08E3DEED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394-CE64-4041-B78D-C4C205D4E0FF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D278-6DE7-4B7A-B252-A3AEE2298177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355B-B2C5-42B8-B182-66A793C9A8E7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F9-B5D4-4C99-A79E-5C80E91C693C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0A2-B4CA-4D27-884E-4853DCF5E70A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1540-2C68-45FB-AE96-9CB9056D58A3}" type="datetime1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Киселёва Н.Е., Гришанова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1klinika\Desktop\&#1050;&#1091;&#1088;&#1089;&#1099;%20&#1087;&#1088;&#1077;&#1079;&#1077;&#1085;&#1090;&#1072;&#1094;&#1080;&#1103;\&#1087;&#1077;&#1089;&#1085;&#1080;%20&#1085;&#1072;%20&#1082;&#1091;&#1088;&#1089;&#1099;\&#1045;&#1088;&#1072;&#1083;&#1072;&#1096;%20-%20&#1052;&#1091;&#1079;&#1099;&#1082;&#1072;%20&#1057;&#1095;&#1072;&#1089;&#1090;&#1100;&#1103;%20%20(audiopoisk.com).mp3" TargetMode="External"/><Relationship Id="rId1" Type="http://schemas.openxmlformats.org/officeDocument/2006/relationships/audio" Target="file:///C:\Users\1klinika\Desktop\&#1050;&#1091;&#1088;&#1089;&#1099;%20&#1087;&#1088;&#1077;&#1079;&#1077;&#1085;&#1090;&#1072;&#1094;&#1080;&#1103;\&#1087;&#1077;&#1089;&#1085;&#1080;%20&#1085;&#1072;%20&#1082;&#1091;&#1088;&#1089;&#1099;\detskaya_tanceval_naya_muzyka_-_lyali_pop__muzofon.com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2514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это, дети, вам не шутка!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5222" y="3244334"/>
            <a:ext cx="8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глазки</a:t>
            </a:r>
            <a:endParaRPr lang="ru-RU" dirty="0"/>
          </a:p>
        </p:txBody>
      </p:sp>
      <p:pic>
        <p:nvPicPr>
          <p:cNvPr id="4" name="Рисунок 3" descr="солн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20688"/>
            <a:ext cx="2016224" cy="2043844"/>
          </a:xfrm>
          <a:prstGeom prst="rect">
            <a:avLst/>
          </a:prstGeom>
        </p:spPr>
      </p:pic>
      <p:pic>
        <p:nvPicPr>
          <p:cNvPr id="6" name="detskaya_tanceval_naya_muzyka_-_lyali_pop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Ералаш - Музыка Счастья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бабоч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5508099"/>
            <a:ext cx="1349901" cy="1349901"/>
          </a:xfrm>
          <a:prstGeom prst="rect">
            <a:avLst/>
          </a:prstGeom>
        </p:spPr>
      </p:pic>
    </p:spTree>
  </p:cSld>
  <p:clrMapOvr>
    <a:masterClrMapping/>
  </p:clrMapOvr>
  <p:transition advTm="953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-0.06018 C 0.12379 -0.06366 0.12622 -0.0669 0.12795 -0.0706 C 0.13212 -0.07963 0.12622 -0.07454 0.13264 -0.0831 C 0.14445 -0.09884 0.15955 -0.10347 0.17327 -0.11435 C 0.18524 -0.12384 0.19653 -0.13588 0.2092 -0.14352 C 0.2191 -0.1493 0.22986 -0.15185 0.24045 -0.15393 C 0.2632 -0.16412 0.32379 -0.15995 0.33264 -0.16018 C 0.37448 -0.15856 0.41476 -0.15393 0.45608 -0.14977 C 0.46702 -0.14606 0.48021 -0.14352 0.49045 -0.13727 C 0.49323 -0.13565 0.49549 -0.13241 0.49827 -0.13102 C 0.50712 -0.12616 0.50382 -0.13148 0.51077 -0.12685 C 0.51354 -0.125 0.5158 -0.12222 0.51858 -0.1206 C 0.54375 -0.10648 0.51441 -0.12708 0.54202 -0.11227 C 0.55642 -0.10463 0.57083 -0.09768 0.5842 -0.08727 C 0.59757 -0.07685 0.61042 -0.06528 0.62327 -0.05393 C 0.62986 -0.04815 0.63715 -0.04352 0.64358 -0.03727 C 0.65504 -0.02569 0.66892 -0.01412 0.68264 -0.0081 C 0.69462 0.00394 0.68438 -0.00787 0.69202 0.0044 C 0.6934 0.00671 0.69531 0.00834 0.6967 0.01065 C 0.69792 0.0125 0.70122 0.01875 0.69983 0.0169 C 0.6908 0.00486 0.69879 0.01459 0.68264 0.00023 C 0.67431 -0.00717 0.66389 -0.01435 0.65452 -0.01852 C 0.64636 -0.02731 0.63837 -0.03079 0.62952 -0.03727 C 0.62257 -0.04236 0.62431 -0.04352 0.61858 -0.04977 C 0.60938 -0.05995 0.59722 -0.06597 0.58577 -0.06852 C 0.56719 -0.07847 0.54792 -0.0868 0.52795 -0.08935 C 0.49983 -0.09861 0.47257 -0.10671 0.44358 -0.11018 C 0.41129 -0.11875 0.37795 -0.12083 0.34514 -0.12268 C 0.3217 -0.12199 0.29827 -0.12199 0.27483 -0.1206 C 0.25608 -0.11967 0.23715 -0.1081 0.21858 -0.10393 C 0.20017 -0.09166 0.17899 -0.08449 0.1592 -0.07685 C 0.15208 -0.0706 0.14427 -0.06921 0.13733 -0.06227 C 0.12726 -0.05208 0.11823 -0.04028 0.10764 -0.03102 C 0.10156 -0.02546 0.09722 -0.01713 0.09202 -0.01018 C 0.08941 -0.00671 0.08264 0.00509 0.08577 0.00232 C 0.0941 -0.00509 0.10087 -0.01319 0.1092 -0.0206 C 0.11163 -0.02268 0.11302 -0.02662 0.11545 -0.02893 C 0.11875 -0.03194 0.12292 -0.03287 0.12639 -0.03518 C 0.12917 -0.04606 0.13559 -0.04583 0.14202 -0.05185 C 0.14566 -0.05532 0.15469 -0.06458 0.15764 -0.06852 C 0.15903 -0.07037 0.1592 -0.07338 0.16077 -0.07477 C 0.1625 -0.07639 0.16493 -0.07616 0.16702 -0.07685 C 0.17448 -0.0868 0.18316 -0.09838 0.19358 -0.10185 C 0.20035 -0.10856 0.2066 -0.11111 0.21389 -0.11643 C 0.23438 -0.13148 0.23351 -0.1287 0.26077 -0.13102 C 0.28438 -0.13727 0.31059 -0.13611 0.3342 -0.13727 C 0.39583 -0.13565 0.45712 -0.13356 0.51858 -0.12685 C 0.53577 -0.12106 0.55417 -0.11551 0.5717 -0.11227 C 0.58594 -0.10602 0.6007 -0.09954 0.61545 -0.0956 C 0.625 -0.08912 0.63507 -0.08611 0.64514 -0.08102 C 0.66511 -0.07106 0.63976 -0.08241 0.65608 -0.07268 C 0.66389 -0.06805 0.67274 -0.06412 0.68108 -0.06227 C 0.69045 -0.05717 0.69757 -0.05555 0.70764 -0.05185 C 0.72031 -0.04722 0.73351 -0.03935 0.7467 -0.03935 " pathEditMode="relative" ptsTypes="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4 -0.04051 C -0.09341 -0.04143 -0.10591 -0.0456 -0.11927 -0.04792 C -0.12726 -0.0537 -0.11858 -0.04838 -0.12795 -0.05208 C -0.13542 -0.05509 -0.14219 -0.06018 -0.14966 -0.0625 C -0.15434 -0.06759 -0.16094 -0.07292 -0.16632 -0.07569 C -0.175 -0.08704 -0.18559 -0.09722 -0.19462 -0.1081 C -0.19966 -0.11458 -0.20677 -0.12778 -0.21337 -0.13194 C -0.21719 -0.13773 -0.22118 -0.14838 -0.22605 -0.15278 C -0.23004 -0.16667 -0.23611 -0.17847 -0.24271 -0.19074 C -0.24549 -0.20139 -0.2474 -0.21273 -0.25052 -0.22315 C -0.25261 -0.23958 -0.26094 -0.27431 -0.2467 -0.28079 C -0.24601 -0.28171 -0.24184 -0.28843 -0.24167 -0.2794 C -0.24132 -0.26343 -0.24202 -0.24699 -0.24375 -0.23102 C -0.24514 -0.21736 -0.26719 -0.21412 -0.27414 -0.21273 C -0.28299 -0.21319 -0.29184 -0.21273 -0.30052 -0.21412 C -0.3033 -0.21458 -0.30573 -0.2169 -0.30834 -0.21806 C -0.31962 -0.22315 -0.33386 -0.22778 -0.34566 -0.23102 C -0.37691 -0.25509 -0.41476 -0.26829 -0.4408 -0.30301 C -0.44966 -0.31481 -0.46042 -0.32384 -0.46927 -0.33565 C -0.47101 -0.33796 -0.47223 -0.3412 -0.47414 -0.34352 C -0.47657 -0.34653 -0.48195 -0.35139 -0.48195 -0.35139 C -0.48542 -0.35856 -0.48976 -0.36412 -0.49271 -0.37222 C -0.49427 -0.38148 -0.49445 -0.3912 -0.49757 -0.39977 C -0.49966 -0.41227 -0.49914 -0.42523 -0.50157 -0.43773 C -0.5007 -0.46227 -0.50434 -0.46574 -0.49167 -0.47685 C -0.48855 -0.47963 -0.48559 -0.48333 -0.48195 -0.48495 C -0.47795 -0.48657 -0.47014 -0.48981 -0.47014 -0.48981 C -0.46719 -0.48935 -0.46407 -0.49028 -0.46129 -0.48889 C -0.45591 -0.48588 -0.45591 -0.46991 -0.45452 -0.46366 C -0.45486 -0.45718 -0.45469 -0.45093 -0.45539 -0.44421 C -0.45695 -0.43194 -0.47032 -0.4331 -0.47709 -0.43125 C -0.49184 -0.43171 -0.50643 -0.43171 -0.52118 -0.43264 C -0.52552 -0.43287 -0.53386 -0.43518 -0.53386 -0.43518 C -0.54028 -0.43796 -0.54688 -0.44097 -0.55348 -0.44282 C -0.56806 -0.45231 -0.5823 -0.46181 -0.5967 -0.47176 C -0.6 -0.47384 -0.60226 -0.47801 -0.60539 -0.48079 C -0.61059 -0.48588 -0.6165 -0.48773 -0.62118 -0.49375 C -0.62605 -0.50046 -0.63108 -0.50694 -0.63594 -0.51343 C -0.64028 -0.51944 -0.6408 -0.52431 -0.64566 -0.52917 C -0.65105 -0.54097 -0.65903 -0.55278 -0.66424 -0.56435 C -0.67622 -0.5919 -0.67101 -0.58125 -0.679 -0.59699 C -0.6823 -0.61505 -0.67969 -0.60417 -0.68872 -0.62847 L -0.68872 -0.62847 C -0.6948 -0.65278 -0.70139 -0.67569 -0.70643 -0.70023 C -0.7073 -0.70903 -0.70851 -0.71921 -0.71042 -0.72778 C -0.71198 -0.73495 -0.71632 -0.74861 -0.71632 -0.74861 C -0.71806 -0.76412 -0.72205 -0.77847 -0.72205 -0.79444 " pathEditMode="relative" ptsTypes="fffffffffffffffffffffffffffffffffffffffffFffff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672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 для глаз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814393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Мы гимнастику для глаз выполняем каждый раз.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8640960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5949280"/>
            <a:ext cx="4868833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Вправо, влево, вправо, влево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877272"/>
            <a:ext cx="413081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Вверх, вниз… вверх, вниз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820891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Повторить ты не ленись.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04048" y="2636912"/>
            <a:ext cx="0" cy="504056"/>
          </a:xfrm>
          <a:prstGeom prst="straightConnector1">
            <a:avLst/>
          </a:prstGeom>
          <a:ln w="38100" cap="sq">
            <a:solidFill>
              <a:schemeClr val="tx1"/>
            </a:solidFill>
            <a:prstDash val="sysDash"/>
            <a:miter lim="800000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3645024"/>
            <a:ext cx="0" cy="576064"/>
          </a:xfrm>
          <a:prstGeom prst="straightConnector1">
            <a:avLst/>
          </a:prstGeom>
          <a:ln w="38100" cap="sq">
            <a:solidFill>
              <a:schemeClr val="tx1"/>
            </a:solidFill>
            <a:prstDash val="sysDash"/>
            <a:miter lim="800000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60032" y="2348880"/>
            <a:ext cx="288032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860032" y="2348880"/>
            <a:ext cx="296416" cy="2796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932040" y="4293096"/>
            <a:ext cx="288032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32040" y="4293096"/>
            <a:ext cx="288032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бабо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2286005" cy="2286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1366 C -0.03055 -0.00116 -0.02604 0.00694 -0.02257 0.01851 C -0.02031 0.02592 -0.02014 0.03449 -0.01736 0.04166 C -0.01111 0.0581 -0.00121 0.07476 0.00851 0.0875 C 0.01181 0.10069 0.00782 0.08889 0.01719 0.10139 C 0.02171 0.1074 0.02466 0.1162 0.02917 0.12199 C 0.03073 0.12384 0.03282 0.1243 0.03438 0.12639 C 0.04289 0.1368 0.05087 0.15115 0.06198 0.15648 C 0.06858 0.16967 0.06164 0.1574 0.07396 0.1699 C 0.08368 0.18009 0.09219 0.19213 0.10157 0.20254 C 0.11042 0.21226 0.10313 0.20162 0.11372 0.2118 C 0.11563 0.21365 0.11684 0.21689 0.11893 0.21851 C 0.12657 0.22476 0.13594 0.22731 0.14306 0.23472 C 0.14914 0.24097 0.14983 0.24259 0.15677 0.24629 C 0.16025 0.24814 0.16389 0.24907 0.16719 0.25092 C 0.1691 0.25208 0.17032 0.25439 0.17223 0.25532 C 0.17917 0.25926 0.1783 0.25578 0.18438 0.25995 C 0.18629 0.26111 0.18768 0.26365 0.18959 0.26458 C 0.19566 0.26759 0.20226 0.26875 0.20851 0.27152 C 0.21702 0.27523 0.2257 0.27777 0.23438 0.28078 C 0.23785 0.28194 0.24115 0.28495 0.2448 0.28518 C 0.25625 0.28588 0.26771 0.2868 0.27917 0.2875 C 0.34167 0.28611 0.36077 0.28842 0.40677 0.28078 C 0.42049 0.27476 0.43559 0.27129 0.44983 0.26921 C 0.45608 0.26365 0.46164 0.26018 0.46893 0.25764 C 0.47118 0.25532 0.47309 0.25254 0.4757 0.25092 C 0.48698 0.24444 0.48594 0.25555 0.49809 0.23935 C 0.50365 0.23194 0.50955 0.22754 0.51546 0.22083 C 0.52344 0.2118 0.53125 0.20231 0.54132 0.19791 C 0.55174 0.18703 0.54514 0.19375 0.55851 0.18194 C 0.56025 0.18032 0.56372 0.17731 0.56372 0.17754 C 0.56893 0.16342 0.57622 0.16134 0.58438 0.15115 C 0.59098 0.14421 0.59549 0.13472 0.60157 0.12639 C 0.60521 0.11226 0.61216 0.10139 0.61893 0.08981 C 0.62136 0.08541 0.62414 0.08125 0.6257 0.07615 C 0.62691 0.07222 0.62743 0.06805 0.62917 0.06458 C 0.63091 0.06088 0.63403 0.05879 0.63611 0.05532 C 0.63872 0.05115 0.64063 0.04606 0.64306 0.04166 C 0.64462 0.03842 0.64809 0.0324 0.64809 0.03264 C 0.65226 0.01574 0.66216 0.00324 0.66893 -0.01135 C 0.67552 -0.02547 0.6783 -0.0426 0.68438 -0.05718 C 0.68837 -0.0669 0.69306 -0.07477 0.69636 -0.08473 C 0.70313 -0.10533 0.7066 -0.12801 0.71198 -0.14908 C 0.71129 -0.1125 0.7132 -0.06574 0.70677 -0.02732 C 0.70521 -0.01783 0.70122 -0.01042 0.69809 -0.00209 C 0.69167 0.01551 0.6882 0.03564 0.68091 0.05301 C 0.67882 0.05787 0.67535 0.06157 0.67396 0.06689 C 0.67066 0.08032 0.66615 0.09676 0.66025 0.10833 C 0.64601 0.1368 0.66268 0.09629 0.65157 0.12199 C 0.64046 0.14722 0.62743 0.18657 0.61198 0.20717 C 0.61007 0.21319 0.60955 0.22014 0.60677 0.22546 C 0.60539 0.22824 0.60313 0.22986 0.60157 0.2324 C 0.59896 0.2368 0.59775 0.24236 0.5948 0.24629 C 0.58386 0.26041 0.57084 0.27314 0.55851 0.28518 C 0.55417 0.28935 0.54861 0.29166 0.5448 0.29676 C 0.53802 0.30578 0.529 0.31597 0.52066 0.32199 C 0.51736 0.3243 0.51355 0.32453 0.51025 0.32662 C 0.50712 0.32847 0.50469 0.33194 0.50157 0.33356 C 0.4948 0.33726 0.48785 0.33981 0.48091 0.34282 C 0.47917 0.34351 0.4757 0.34514 0.4757 0.34537 C 0.46077 0.35902 0.4415 0.36342 0.42396 0.36805 C 0.39427 0.37615 0.36459 0.37963 0.33438 0.38426 C 0.28386 0.38287 0.23733 0.38101 0.18785 0.375 C 0.16337 0.36851 0.13855 0.36018 0.11372 0.35648 C 0.1007 0.35069 0.08733 0.3449 0.07396 0.34051 C 0.06077 0.33148 0.04601 0.32824 0.03264 0.31967 C 0.01945 0.31111 0.00695 0.29861 -0.0052 0.2875 C -0.01024 0.27777 -0.01423 0.26736 -0.01909 0.25764 C -0.02395 0.23264 -0.02014 0.20833 -0.01562 0.18426 C -0.01423 0.17708 -0.01336 0.16481 -0.01041 0.15879 C -0.00243 0.14282 -0.0059 0.14907 -0.00017 0.13819 C 0.00105 0.13588 0.00365 0.13541 0.00504 0.13356 C 0.00712 0.13055 0.00799 0.12639 0.01025 0.1243 C 0.01337 0.12083 0.02188 0.11597 0.0257 0.11296 C 0.03004 0.10972 0.03351 0.10463 0.03785 0.10139 C 0.03941 0.10023 0.04132 0.1 0.04306 0.09907 C 0.04532 0.09768 0.04757 0.09606 0.04983 0.09444 C 0.06146 0.08541 0.06546 0.07939 0.07743 0.07615 C 0.08212 0.07222 0.08646 0.06805 0.09132 0.06458 C 0.09289 0.06342 0.0948 0.06342 0.09636 0.06226 C 0.1 0.05949 0.10261 0.05393 0.10677 0.05301 C 0.12396 0.04907 0.14011 0.04305 0.15677 0.03703 C 0.16042 0.03564 0.17605 0.03333 0.17917 0.0324 C 0.20139 0.02639 0.22188 0.01875 0.2448 0.01643 C 0.39896 0.01759 0.48438 0.01736 0.61198 0.02546 C 0.63837 0.02939 0.66476 0.03379 0.69132 0.03703 C 0.69931 0.03981 0.70712 0.04166 0.71546 0.04166 " pathEditMode="relative" rAng="0" ptsTypes="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1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27 0.05532 C 0.7441 0.07199 0.74966 0.05208 0.74306 0.06921 C 0.74028 0.07639 0.73889 0.08495 0.73612 0.09213 C 0.73073 0.10648 0.72396 0.12014 0.71719 0.13356 C 0.71563 0.13681 0.71233 0.1375 0.71025 0.14028 C 0.70521 0.14676 0.70417 0.15833 0.69827 0.16343 C 0.68976 0.17106 0.68299 0.18125 0.67587 0.19097 C 0.67327 0.19444 0.66962 0.19653 0.66719 0.20023 C 0.65521 0.21759 0.64514 0.24745 0.62744 0.25532 C 0.61355 0.27454 0.59601 0.28171 0.57917 0.29444 C 0.57674 0.2963 0.57483 0.29954 0.5724 0.30139 C 0.56494 0.30694 0.56407 0.30486 0.55678 0.3081 C 0.52848 0.32083 0.56563 0.30509 0.54132 0.31736 C 0.53178 0.32222 0.52153 0.32407 0.51198 0.32894 C 0.50955 0.33009 0.50226 0.33333 0.5 0.33356 C 0.48629 0.33542 0.45851 0.33796 0.45851 0.33796 C 0.42223 0.33681 0.39028 0.33449 0.35504 0.33125 C 0.33976 0.32708 0.32396 0.32546 0.30851 0.32199 C 0.29896 0.31991 0.29115 0.31296 0.28264 0.3081 C 0.27049 0.30116 0.28125 0.31134 0.26893 0.30139 C 0.25539 0.29028 0.2691 0.2963 0.24827 0.28519 C 0.21528 0.26759 0.18855 0.2375 0.16198 0.20694 C 0.15608 0.20023 0.14879 0.1956 0.14306 0.18866 C 0.13542 0.1794 0.12518 0.16204 0.11893 0.15185 C 0.11389 0.14352 0.11198 0.1338 0.10851 0.12431 C 0.10504 0.11505 0.10053 0.10694 0.09827 0.09676 C 0.09566 0.08495 0.0948 0.07245 0.08959 0.06227 C 0.08473 0.03611 0.08681 0.05069 0.08959 -0.00208 C 0.09046 -0.0169 0.09757 -0.02523 0.10504 -0.03426 C 0.10869 -0.03866 0.11198 -0.04352 0.11546 -0.04815 C 0.11928 -0.05324 0.12778 -0.05648 0.13264 -0.05972 C 0.14254 -0.06597 0.15244 -0.07431 0.16372 -0.07569 C 0.17414 -0.07685 0.18438 -0.07731 0.1948 -0.07801 C 0.23959 -0.07731 0.28438 -0.07708 0.32917 -0.07569 C 0.36667 -0.07454 0.4033 -0.05556 0.43959 -0.04583 C 0.45435 -0.03449 0.46928 -0.03079 0.48438 -0.0206 C 0.50365 -0.00764 0.49532 -0.01111 0.50851 -0.00671 C 0.52049 0.00394 0.51494 0.00093 0.52414 0.00463 C 0.54723 0.02824 0.51875 0.00069 0.53612 0.01389 C 0.55573 0.02894 0.53351 0.01296 0.54653 0.02778 C 0.55157 0.03356 0.55816 0.03657 0.56372 0.04144 C 0.56875 0.05139 0.57639 0.05926 0.58438 0.06458 C 0.59289 0.08009 0.60365 0.09537 0.61025 0.11273 C 0.61476 0.12477 0.61789 0.13611 0.62414 0.14722 C 0.62622 0.15579 0.6283 0.16412 0.63091 0.17245 C 0.63247 0.18264 0.63455 0.19236 0.63612 0.20255 C 0.63542 0.22731 0.63664 0.2662 0.63091 0.29444 C 0.62952 0.30139 0.62448 0.32037 0.62066 0.32662 C 0.60539 0.35139 0.58004 0.37616 0.55678 0.38403 C 0.53837 0.40023 0.51441 0.40463 0.49306 0.40694 C 0.47119 0.41273 0.44792 0.4125 0.42587 0.41389 C 0.40573 0.41319 0.3856 0.41273 0.36546 0.41157 C 0.35244 0.41088 0.34619 0.40556 0.33438 0.40255 C 0.32414 0.4 0.31372 0.39954 0.3033 0.39792 C 0.28994 0.39167 0.27431 0.38912 0.26025 0.38634 C 0.25678 0.38472 0.25348 0.38264 0.25 0.38171 C 0.2448 0.38032 0.23941 0.38102 0.23438 0.3794 C 0.2323 0.3787 0.23108 0.37593 0.22917 0.37477 C 0.22483 0.37176 0.22014 0.36968 0.21546 0.36806 C 0.20521 0.36435 0.19462 0.36343 0.18438 0.3588 C 0.17466 0.34907 0.16511 0.34352 0.1533 0.34028 C 0.14202 0.33287 0.13021 0.32616 0.12066 0.31505 C 0.11546 0.30903 0.11007 0.30301 0.10504 0.29676 C 0.08959 0.27778 0.09914 0.28333 0.08785 0.27824 C 0.08351 0.2669 0.07709 0.26157 0.07066 0.25301 C 0.05678 0.23449 0.06997 0.24676 0.05851 0.23704 C 0.05382 0.22454 0.04636 0.21505 0.03959 0.20463 C 0.03455 0.19699 0.03108 0.18889 0.02587 0.18171 C 0.02257 0.16852 0.01476 0.15926 0.01025 0.14722 C 0.00365 0.12963 -0.00208 0.11204 -0.00868 0.09444 C -0.0151 0.07755 -0.01944 0.05764 -0.02256 0.03912 C -0.02552 0.02176 -0.02673 0.00231 -0.03281 -0.01366 " pathEditMode="relative" ptsTypes="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857256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Укрепляем мышцы глаза, видеть лучше будем сразу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29200"/>
            <a:ext cx="8064896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Посмотрели на ладошки,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Повнимательней немножко,</a:t>
            </a:r>
          </a:p>
        </p:txBody>
      </p:sp>
      <p:pic>
        <p:nvPicPr>
          <p:cNvPr id="8" name="Рисунок 7" descr="16_html_3fff20d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268760"/>
            <a:ext cx="6793751" cy="40536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5301208"/>
            <a:ext cx="8064896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 теперь подняли глазки,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Смотрим на героя сказки.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0_87753_5d2aed2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60648"/>
            <a:ext cx="3240360" cy="49685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84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allAtOnce" animBg="1"/>
      <p:bldP spid="7" grpId="1" build="allAtOnce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908720"/>
            <a:ext cx="8215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помощники мои,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412776"/>
            <a:ext cx="452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Их как хочешь поверни.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кисти.jpg"/>
          <p:cNvPicPr>
            <a:picLocks noChangeAspect="1"/>
          </p:cNvPicPr>
          <p:nvPr/>
        </p:nvPicPr>
        <p:blipFill>
          <a:blip r:embed="rId3" cstate="print"/>
          <a:srcRect b="33200"/>
          <a:stretch>
            <a:fillRect/>
          </a:stretch>
        </p:blipFill>
        <p:spPr>
          <a:xfrm>
            <a:off x="2411760" y="1988840"/>
            <a:ext cx="4392488" cy="37047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1640" y="0"/>
            <a:ext cx="65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 для рук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45224"/>
            <a:ext cx="705678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Вправо… влево наклоняй…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немного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повращай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баб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2286005" cy="2286005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96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0486 0.00972 0.00556 0.02037 0.01042 0.02986 C 0.01337 0.04583 0.01597 0.0618 0.0191 0.078 C 0.02083 0.0875 0.02413 0.09629 0.02587 0.10578 C 0.02934 0.12337 0.03195 0.1412 0.03629 0.15856 C 0.03698 0.16666 0.0375 0.18495 0.04149 0.19305 C 0.0467 0.20347 0.05104 0.21342 0.05695 0.22291 C 0.06788 0.24027 0.05538 0.21689 0.0724 0.23912 C 0.07587 0.24375 0.07934 0.24814 0.08281 0.25277 C 0.0967 0.27106 0.09531 0.26018 0.10521 0.26666 C 0.11979 0.27638 0.13247 0.2912 0.14827 0.29652 C 0.15955 0.30648 0.17518 0.31041 0.18802 0.31481 C 0.20104 0.31921 0.21458 0.32361 0.22761 0.3287 C 0.23281 0.33078 0.23768 0.33495 0.24323 0.33564 C 0.25018 0.33634 0.25695 0.33726 0.26389 0.33796 C 0.30695 0.34768 0.33577 0.34143 0.38802 0.34027 C 0.39809 0.33796 0.40729 0.33425 0.41736 0.33101 C 0.42587 0.32523 0.43195 0.31712 0.43976 0.31018 C 0.4434 0.29629 0.44827 0.28287 0.45174 0.26898 C 0.45295 0.26435 0.45521 0.25509 0.45521 0.25509 C 0.45868 0.22314 0.46111 0.19027 0.45521 0.15856 C 0.4533 0.13449 0.44809 0.0912 0.43455 0.07361 C 0.42899 0.05115 0.44028 0.09305 0.4224 0.05277 C 0.41441 0.03495 0.40452 0.02268 0.39323 0.00902 C 0.38577 4.81481E-6 0.38073 -0.0095 0.37083 -0.01389 C 0.36702 -0.01551 0.35261 -0.01806 0.35 -0.01852 C 0.32952 -0.02801 0.31042 -0.022 0.28802 -0.02084 C 0.275 -0.01644 0.26649 -0.01459 0.25521 -0.00463 C 0.25156 0.00277 0.24705 0.00625 0.24323 0.01365 C 0.24045 0.025 0.23507 0.03402 0.23281 0.04583 C 0.23333 0.05416 0.23333 0.07569 0.23802 0.08495 C 0.24774 0.10462 0.25747 0.11736 0.2724 0.13101 C 0.27431 0.13287 0.27708 0.13217 0.27934 0.13333 C 0.28681 0.13703 0.29462 0.13981 0.30174 0.14467 C 0.31129 0.15115 0.30608 0.14861 0.31736 0.15162 C 0.34115 0.16458 0.36007 0.16805 0.38629 0.17013 C 0.39045 0.1699 0.4599 0.1706 0.48629 0.1655 C 0.49636 0.16365 0.50573 0.15648 0.51563 0.15393 C 0.5217 0.14861 0.52778 0.14768 0.53438 0.14467 C 0.53854 0.14097 0.54271 0.13703 0.5467 0.13333 C 0.55243 0.128 0.56111 0.12662 0.56736 0.12175 C 0.57205 0.11805 0.57656 0.11412 0.58108 0.11018 C 0.58542 0.10648 0.59497 0.10115 0.59497 0.10115 C 0.61042 0.07986 0.63143 0.06759 0.64497 0.04351 C 0.64948 0.02592 0.64323 0.04837 0.65 0.02986 C 0.65261 0.02268 0.65243 0.01412 0.65521 0.00694 C 0.65608 0.00439 0.65781 0.00254 0.65868 4.81481E-6 C 0.6632 -0.01366 0.66458 -0.02639 0.67083 -0.03913 C 0.67344 -0.0551 0.67934 -0.06297 0.67934 -0.08056 " pathEditMode="relative" ptsTypes="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прятки пальчики играли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головки убирали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877272"/>
            <a:ext cx="65681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Вот так… вот так…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так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головки убирали…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Рисунок 22" descr="сжал.jpg"/>
          <p:cNvPicPr>
            <a:picLocks noChangeAspect="1"/>
          </p:cNvPicPr>
          <p:nvPr/>
        </p:nvPicPr>
        <p:blipFill>
          <a:blip r:embed="rId3" cstate="print"/>
          <a:srcRect l="21571" r="54017"/>
          <a:stretch>
            <a:fillRect/>
          </a:stretch>
        </p:blipFill>
        <p:spPr>
          <a:xfrm flipH="1">
            <a:off x="1619672" y="1412776"/>
            <a:ext cx="2304256" cy="4248472"/>
          </a:xfrm>
          <a:prstGeom prst="rect">
            <a:avLst/>
          </a:prstGeom>
        </p:spPr>
      </p:pic>
      <p:pic>
        <p:nvPicPr>
          <p:cNvPr id="25" name="Рисунок 24" descr="сжал.jpg"/>
          <p:cNvPicPr>
            <a:picLocks noChangeAspect="1"/>
          </p:cNvPicPr>
          <p:nvPr/>
        </p:nvPicPr>
        <p:blipFill>
          <a:blip r:embed="rId3" cstate="print"/>
          <a:srcRect l="4069" r="75988" b="1393"/>
          <a:stretch>
            <a:fillRect/>
          </a:stretch>
        </p:blipFill>
        <p:spPr>
          <a:xfrm>
            <a:off x="1547664" y="1412776"/>
            <a:ext cx="2340924" cy="4298039"/>
          </a:xfrm>
          <a:prstGeom prst="rect">
            <a:avLst/>
          </a:prstGeom>
        </p:spPr>
      </p:pic>
      <p:pic>
        <p:nvPicPr>
          <p:cNvPr id="24" name="Рисунок 23" descr="сжал.jpg"/>
          <p:cNvPicPr>
            <a:picLocks noChangeAspect="1"/>
          </p:cNvPicPr>
          <p:nvPr/>
        </p:nvPicPr>
        <p:blipFill>
          <a:blip r:embed="rId3" cstate="print"/>
          <a:srcRect l="21571" r="54017"/>
          <a:stretch>
            <a:fillRect/>
          </a:stretch>
        </p:blipFill>
        <p:spPr>
          <a:xfrm>
            <a:off x="5508104" y="1340768"/>
            <a:ext cx="2304256" cy="4248472"/>
          </a:xfrm>
          <a:prstGeom prst="rect">
            <a:avLst/>
          </a:prstGeom>
        </p:spPr>
      </p:pic>
      <p:pic>
        <p:nvPicPr>
          <p:cNvPr id="26" name="Рисунок 25" descr="сжал.jpg"/>
          <p:cNvPicPr>
            <a:picLocks noChangeAspect="1"/>
          </p:cNvPicPr>
          <p:nvPr/>
        </p:nvPicPr>
        <p:blipFill>
          <a:blip r:embed="rId3" cstate="print"/>
          <a:srcRect l="80159"/>
          <a:stretch>
            <a:fillRect/>
          </a:stretch>
        </p:blipFill>
        <p:spPr>
          <a:xfrm>
            <a:off x="5508104" y="1340768"/>
            <a:ext cx="2269950" cy="4248472"/>
          </a:xfrm>
          <a:prstGeom prst="rect">
            <a:avLst/>
          </a:prstGeom>
        </p:spPr>
      </p:pic>
      <p:pic>
        <p:nvPicPr>
          <p:cNvPr id="31" name="Рисунок 30" descr="сжал.jpg"/>
          <p:cNvPicPr>
            <a:picLocks noChangeAspect="1"/>
          </p:cNvPicPr>
          <p:nvPr/>
        </p:nvPicPr>
        <p:blipFill>
          <a:blip r:embed="rId3" cstate="print"/>
          <a:srcRect l="21571" r="54017"/>
          <a:stretch>
            <a:fillRect/>
          </a:stretch>
        </p:blipFill>
        <p:spPr>
          <a:xfrm flipH="1">
            <a:off x="1547664" y="1412776"/>
            <a:ext cx="2304256" cy="4248472"/>
          </a:xfrm>
          <a:prstGeom prst="rect">
            <a:avLst/>
          </a:prstGeom>
        </p:spPr>
      </p:pic>
      <p:pic>
        <p:nvPicPr>
          <p:cNvPr id="32" name="Рисунок 31" descr="сжал.jpg"/>
          <p:cNvPicPr>
            <a:picLocks noChangeAspect="1"/>
          </p:cNvPicPr>
          <p:nvPr/>
        </p:nvPicPr>
        <p:blipFill>
          <a:blip r:embed="rId3" cstate="print"/>
          <a:srcRect l="21571" r="54017"/>
          <a:stretch>
            <a:fillRect/>
          </a:stretch>
        </p:blipFill>
        <p:spPr>
          <a:xfrm>
            <a:off x="5508104" y="1340768"/>
            <a:ext cx="2304256" cy="4248472"/>
          </a:xfrm>
          <a:prstGeom prst="rect">
            <a:avLst/>
          </a:prstGeom>
        </p:spPr>
      </p:pic>
      <p:pic>
        <p:nvPicPr>
          <p:cNvPr id="33" name="Рисунок 32" descr="сжал.jpg"/>
          <p:cNvPicPr>
            <a:picLocks noChangeAspect="1"/>
          </p:cNvPicPr>
          <p:nvPr/>
        </p:nvPicPr>
        <p:blipFill>
          <a:blip r:embed="rId3" cstate="print"/>
          <a:srcRect l="4069" r="75988" b="1393"/>
          <a:stretch>
            <a:fillRect/>
          </a:stretch>
        </p:blipFill>
        <p:spPr>
          <a:xfrm>
            <a:off x="1547664" y="1412776"/>
            <a:ext cx="2340924" cy="4298039"/>
          </a:xfrm>
          <a:prstGeom prst="rect">
            <a:avLst/>
          </a:prstGeom>
        </p:spPr>
      </p:pic>
      <p:pic>
        <p:nvPicPr>
          <p:cNvPr id="34" name="Рисунок 33" descr="сжал.jpg"/>
          <p:cNvPicPr>
            <a:picLocks noChangeAspect="1"/>
          </p:cNvPicPr>
          <p:nvPr/>
        </p:nvPicPr>
        <p:blipFill>
          <a:blip r:embed="rId3" cstate="print"/>
          <a:srcRect l="80159"/>
          <a:stretch>
            <a:fillRect/>
          </a:stretch>
        </p:blipFill>
        <p:spPr>
          <a:xfrm>
            <a:off x="5508104" y="1340768"/>
            <a:ext cx="2269950" cy="4248472"/>
          </a:xfrm>
          <a:prstGeom prst="rect">
            <a:avLst/>
          </a:prstGeom>
        </p:spPr>
      </p:pic>
      <p:pic>
        <p:nvPicPr>
          <p:cNvPr id="36" name="Рисунок 35" descr="баб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2286005" cy="2286005"/>
          </a:xfrm>
          <a:prstGeom prst="rect">
            <a:avLst/>
          </a:prstGeom>
        </p:spPr>
      </p:pic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322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18357 C 0.03576 0.19954 0.03576 0.21575 0.03455 0.23172 C 0.03333 0.24676 0.02604 0.26065 0.02083 0.27315 C 0.00868 0.30255 -0.00833 0.32894 -0.03264 0.33982 C -0.03663 0.34167 -0.03906 0.34723 -0.04288 0.34908 C -0.05851 0.35695 -0.05208 0.35417 -0.06198 0.35811 C -0.07222 0.3676 -0.08455 0.36991 -0.09636 0.37431 C -0.12708 0.38565 -0.15747 0.3882 -0.18958 0.39051 C -0.19965 0.38982 -0.22222 0.38866 -0.23438 0.38588 C -0.24202 0.38426 -0.24896 0.37871 -0.25677 0.37662 C -0.26511 0.36899 -0.27379 0.36088 -0.2809 0.35139 C -0.29184 0.33704 -0.29774 0.31783 -0.31024 0.30533 C -0.31233 0.29422 -0.31667 0.28357 -0.32049 0.27315 C -0.32188 0.26366 -0.32344 0.25463 -0.3257 0.24561 C -0.32761 0.22755 -0.33108 0.21088 -0.33264 0.1926 C -0.33212 0.18334 -0.33177 0.17408 -0.3309 0.16505 C -0.32865 0.14283 -0.30833 0.14051 -0.29636 0.13519 C -0.28264 0.13681 -0.26875 0.1375 -0.25504 0.13982 C -0.25035 0.14051 -0.24115 0.14445 -0.24115 0.14445 C -0.23455 0.15093 -0.22743 0.15649 -0.22222 0.16505 C -0.2191 0.17014 -0.21372 0.18125 -0.21372 0.18125 C -0.21111 0.1919 -0.21111 0.20278 -0.20851 0.21343 C -0.20972 0.23681 -0.20955 0.27524 -0.2309 0.28473 C -0.25747 0.31922 -0.29688 0.33033 -0.33264 0.33519 C -0.36979 0.3338 -0.39028 0.33704 -0.42222 0.32825 C -0.45174 0.32014 -0.48195 0.30024 -0.50851 0.28241 C -0.51945 0.27524 -0.52778 0.2632 -0.53958 0.25926 C -0.54879 0.23843 -0.56302 0.22107 -0.5757 0.20417 C -0.58333 0.19399 -0.6 0.16713 -0.60851 0.16042 C -0.61129 0.15811 -0.61441 0.15649 -0.61702 0.15371 C -0.62014 0.15024 -0.62257 0.14584 -0.6257 0.14213 C -0.63281 0.1338 -0.64132 0.12825 -0.64809 0.11922 C -0.65799 0.10602 -0.64358 0.1176 -0.65851 0.10764 C -0.66788 0.08866 -0.65452 0.11297 -0.66875 0.09607 C -0.69323 0.06667 -0.66979 0.08843 -0.68438 0.07547 C -0.68906 0.06297 -0.69392 0.0625 -0.70156 0.05255 C -0.70938 0.03195 -0.69965 0.0544 -0.72049 0.02709 C -0.73577 0.00695 -0.75313 -0.00972 -0.76372 -0.03495 C -0.76615 -0.04074 -0.77222 -0.05162 -0.77222 -0.05787 " pathEditMode="relative" ptsTypes="ffffffffffffffffffffffffffffffffffffff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6|0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141</Words>
  <Application>Microsoft Office PowerPoint</Application>
  <PresentationFormat>Экран (4:3)</PresentationFormat>
  <Paragraphs>30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Kab_315_2</dc:creator>
  <cp:lastModifiedBy>1klinika</cp:lastModifiedBy>
  <cp:revision>65</cp:revision>
  <dcterms:created xsi:type="dcterms:W3CDTF">2015-02-16T11:25:24Z</dcterms:created>
  <dcterms:modified xsi:type="dcterms:W3CDTF">2015-04-25T10:55:33Z</dcterms:modified>
</cp:coreProperties>
</file>