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klinika\Desktop\&#1050;&#1091;&#1088;&#1089;&#1099;%20&#1087;&#1088;&#1077;&#1079;&#1077;&#1085;&#1090;&#1072;&#1094;&#1080;&#1103;\&#1043;&#1088;&#1080;&#1096;&#1072;&#1085;&#1086;&#1074;&#1072;%20&#1050;&#1080;&#1089;&#1077;&#1083;&#1077;&#1074;&#1072;%20&#1055;&#1088;&#1077;&#1079;&#1077;&#1085;&#1090;&#1072;&#1094;&#1080;&#1103;\&#1058;&#1072;&#1085;&#1077;&#1094;%20&#1084;&#1072;&#1083;&#1077;&#1085;&#1100;&#1082;&#1080;&#1093;%20&#1091;&#1090;&#1103;&#1090;.%20&#1052;&#1091;&#1083;&#1100;&#1090;&#1080;&#1082;%20-%20Duck%20dance%20song.%20&#1053;&#1072;&#1096;&#1077;_&#1074;&#1089;&#1105;!%20(1)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0"/>
            <a:ext cx="743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Упражнения для спины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908720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Влево наклонись… вправо наклонись…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10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5941066" cy="422089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908720"/>
            <a:ext cx="820891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Влево наклонись… вправо наклонись…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Киселёва Н.Е., Гришанова Н.В.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баб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085184"/>
            <a:ext cx="1421909" cy="14219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558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00185 C -0.11528 0.00092 -0.12014 0.00509 -0.13958 -0.00602 C -0.14392 -0.01134 -0.15052 -0.01412 -0.15538 -0.01898 C -0.16076 -0.02431 -0.16649 -0.03495 -0.17292 -0.03727 C -0.1849 -0.05 -0.19497 -0.06597 -0.2033 -0.0831 C -0.20521 -0.09167 -0.20729 -0.09931 -0.2092 -0.10787 C -0.20851 -0.15671 -0.21024 -0.16736 -0.20139 -0.20463 C -0.2 -0.21088 -0.20069 -0.21435 -0.19948 -0.22153 C -0.19809 -0.23056 -0.19236 -0.23889 -0.18767 -0.24514 C -0.18559 -0.25301 -0.17865 -0.25579 -0.17292 -0.2581 C -0.16094 -0.25625 -0.15208 -0.24931 -0.14063 -0.24514 C -0.13854 -0.24236 -0.13559 -0.24051 -0.13385 -0.23727 C -0.13281 -0.23542 -0.13264 -0.23287 -0.13177 -0.23079 C -0.13003 -0.22708 -0.12587 -0.22037 -0.12587 -0.22037 C -0.12378 -0.21111 -0.12153 -0.20232 -0.11997 -0.19283 C -0.12031 -0.1875 -0.12031 -0.18218 -0.12101 -0.17708 C -0.12153 -0.17361 -0.12743 -0.16366 -0.12795 -0.16273 C -0.13316 -0.15324 -0.14219 -0.1419 -0.15052 -0.13796 C -0.16146 -0.12662 -0.18177 -0.12431 -0.19549 -0.12222 C -0.1967 -0.12222 -0.23351 -0.12245 -0.24653 -0.12477 C -0.25729 -0.12685 -0.26806 -0.13056 -0.27882 -0.13264 C -0.2875 -0.13611 -0.29653 -0.13727 -0.30538 -0.13935 C -0.33733 -0.15602 -0.3724 -0.16296 -0.4033 -0.1838 C -0.42309 -0.19722 -0.4434 -0.20949 -0.46319 -0.22292 C -0.47309 -0.22963 -0.48299 -0.23727 -0.49253 -0.24514 C -0.51302 -0.26227 -0.49635 -0.25116 -0.50729 -0.2581 C -0.51146 -0.26551 -0.51858 -0.27083 -0.52396 -0.27662 C -0.52986 -0.2831 -0.53542 -0.28982 -0.54167 -0.29607 C -0.54635 -0.3007 -0.55174 -0.30417 -0.55625 -0.30926 C -0.56285 -0.31644 -0.56788 -0.32801 -0.575 -0.33403 C -0.57917 -0.34259 -0.58628 -0.35046 -0.59167 -0.35764 C -0.60243 -0.37222 -0.61267 -0.38681 -0.625 -0.39931 C -0.62726 -0.40162 -0.62795 -0.40579 -0.62986 -0.40857 C -0.6309 -0.41019 -0.63264 -0.41088 -0.63385 -0.4125 C -0.64167 -0.42292 -0.63455 -0.41482 -0.63958 -0.42431 C -0.64757 -0.43958 -0.65608 -0.45556 -0.6651 -0.46991 C -0.67378 -0.4838 -0.68003 -0.49954 -0.68767 -0.51435 C -0.68872 -0.51644 -0.68958 -0.51898 -0.69063 -0.52107 C -0.69184 -0.52361 -0.69323 -0.52616 -0.69462 -0.5287 C -0.69583 -0.53102 -0.69844 -0.53542 -0.69844 -0.53542 C -0.70677 -0.5669 -0.73281 -0.58403 -0.75625 -0.58773 C -0.75833 -0.58843 -0.7625 -0.59028 -0.76424 -0.59028 C -0.76684 -0.59028 -0.77205 -0.58889 -0.77205 -0.58889 " pathEditMode="relative" ptsTypes="ffffffffffffffffffffffffffffffffffffffffffA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6820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Вниз опустись… вверх поднимись...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яяяяяя.jpg"/>
          <p:cNvPicPr>
            <a:picLocks noChangeAspect="1"/>
          </p:cNvPicPr>
          <p:nvPr/>
        </p:nvPicPr>
        <p:blipFill>
          <a:blip r:embed="rId3" cstate="print"/>
          <a:srcRect l="31888" r="30313"/>
          <a:stretch>
            <a:fillRect/>
          </a:stretch>
        </p:blipFill>
        <p:spPr>
          <a:xfrm>
            <a:off x="2915816" y="857250"/>
            <a:ext cx="3456384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682039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Вниз опустись… вверх поднимись...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Киселёва Н.Е., Гришанова Н.В.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баб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1709941" cy="1709941"/>
          </a:xfrm>
          <a:prstGeom prst="rect">
            <a:avLst/>
          </a:prstGeom>
        </p:spPr>
      </p:pic>
      <p:pic>
        <p:nvPicPr>
          <p:cNvPr id="9" name="Рисунок 8" descr="бабоч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07704" y="3068960"/>
            <a:ext cx="701829" cy="701829"/>
          </a:xfrm>
          <a:prstGeom prst="rect">
            <a:avLst/>
          </a:prstGeom>
        </p:spPr>
      </p:pic>
      <p:pic>
        <p:nvPicPr>
          <p:cNvPr id="10" name="Рисунок 9" descr="бабоч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732240" y="1196752"/>
            <a:ext cx="2051720" cy="18722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27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18519E-6 C -0.01146 0.00533 -0.01788 0.01552 -0.02656 0.02616 C -0.02761 0.03079 -0.02882 0.0338 -0.03038 0.03797 C -0.03229 0.04329 -0.03281 0.04862 -0.03524 0.05371 C -0.03629 0.0588 -0.03715 0.06228 -0.03924 0.06667 C -0.04045 0.07385 -0.04132 0.08079 -0.04323 0.08774 C -0.04445 0.10001 -0.04844 0.11691 -0.04323 0.12825 C -0.03559 0.14491 -0.02379 0.15834 -0.01476 0.17385 C -0.01268 0.18195 -0.00538 0.19191 0.00104 0.19491 C 0.00538 0.20371 0.01389 0.21366 0.02066 0.21968 C 0.02812 0.2264 0.02448 0.22061 0.03142 0.22755 C 0.03958 0.23566 0.04705 0.24491 0.05677 0.24978 C 0.0618 0.25603 0.05486 0.24816 0.06476 0.25487 C 0.06562 0.25533 0.06597 0.25695 0.06666 0.25765 C 0.06944 0.25996 0.0743 0.26274 0.07743 0.26413 C 0.08316 0.26691 0.08993 0.26691 0.09601 0.26806 C 0.10486 0.2676 0.11371 0.26783 0.12257 0.26667 C 0.12743 0.26598 0.1316 0.26228 0.13628 0.26019 C 0.13837 0.25927 0.1408 0.2595 0.14305 0.2588 C 0.14392 0.25857 0.14496 0.25811 0.14601 0.25765 C 0.15312 0.25417 0.15972 0.24908 0.16666 0.24584 C 0.17083 0.24167 0.17986 0.23218 0.18437 0.2301 C 0.18802 0.22269 0.18403 0.22917 0.19097 0.22223 C 0.19375 0.21945 0.19444 0.21667 0.19705 0.2132 C 0.19844 0.21089 0.20173 0.20649 0.20173 0.20649 C 0.20382 0.19978 0.20816 0.19491 0.21076 0.1882 C 0.21493 0.17686 0.21666 0.16505 0.21962 0.15302 C 0.22048 0.14376 0.2217 0.13473 0.22239 0.12547 C 0.22135 0.0882 0.21892 0.04931 0.21076 0.0132 C 0.20798 0.00093 0.20416 -0.01759 0.19601 -0.02476 C 0.19305 -0.03309 0.1875 -0.03981 0.18333 -0.04698 C 0.18038 -0.05161 0.17882 -0.05555 0.1743 -0.0574 C 0.17014 -0.06365 0.17535 -0.05717 0.16962 -0.06134 C 0.16458 -0.06504 0.16163 -0.07013 0.1559 -0.07175 C 0.13923 -0.08333 0.11319 -0.08495 0.09514 -0.0861 C 0.0875 -0.08518 0.08194 -0.08356 0.07448 -0.08356 " pathEditMode="relative" ptsTypes="fffffffffffffffffffffffffffffffffffA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C 0.0026 0.00046 0.00538 0.00046 0.00799 0.00139 C 0.0125 0.00301 0.00937 0.00393 0.01285 0.00671 C 0.01632 0.00949 0.02083 0.01018 0.02465 0.0118 C 0.02812 0.0169 0.03177 0.0213 0.03542 0.02616 C 0.03871 0.03055 0.03976 0.0368 0.04219 0.0419 C 0.04375 0.05324 0.04566 0.06481 0.04809 0.07593 C 0.04844 0.0794 0.04913 0.08287 0.04913 0.08634 C 0.04913 0.09167 0.04844 0.09676 0.04809 0.10208 C 0.04722 0.11296 0.04375 0.1375 0.03437 0.1412 C 0.02743 0.15139 0.02066 0.15255 0.01094 0.1544 C -0.00139 0.15324 -0.01215 0.14838 -0.02448 0.14653 C -0.02969 0.14375 -0.03455 0.14143 -0.04011 0.14005 C -0.0434 0.13773 -0.04636 0.13495 -0.05 0.13333 C -0.06042 0.12245 -0.07222 0.11296 -0.08333 0.10347 C -0.08507 0.09977 -0.08715 0.09491 -0.08906 0.09167 C -0.09045 0.08912 -0.09306 0.08773 -0.0941 0.08495 C -0.09601 0.07986 -0.09792 0.075 -0.10087 0.0706 C -0.10208 0.06574 -0.10365 0.06111 -0.10486 0.05625 C -0.10556 0.0493 -0.1059 0.04606 -0.10868 0.04051 C -0.11042 0.02315 -0.11198 0.01505 -0.11267 -0.00509 C -0.11198 -0.02986 -0.11181 -0.05556 -0.10677 -0.07963 C -0.10556 -0.08565 -0.10087 -0.0919 -0.09792 -0.09653 C -0.09514 -0.10116 -0.09497 -0.10509 -0.09115 -0.10833 C -0.08698 -0.1162 -0.08073 -0.12176 -0.07535 -0.12801 C -0.06719 -0.1375 -0.07257 -0.13426 -0.06667 -0.13727 C -0.05712 -0.14884 -0.04271 -0.14815 -0.03038 -0.14884 C -0.00747 -0.14769 -0.00695 -0.14676 0.01094 -0.13982 C 0.02552 -0.12801 0.03993 -0.11134 0.05 -0.09282 C 0.05226 -0.08449 0.05833 -0.07685 0.0618 -0.06921 C 0.06875 -0.0544 0.07239 -0.0382 0.0776 -0.02222 C 0.0783 -0.01482 0.07934 -0.00833 0.08055 -0.00116 C 0.0809 0.00278 0.0809 0.00671 0.08142 0.01065 C 0.08177 0.01366 0.08333 0.01968 0.08333 0.01968 C 0.08264 0.0463 0.08663 0.05116 0.07847 0.06667 C 0.07708 0.07917 0.07239 0.08102 0.06667 0.09028 C 0.0625 0.09699 0.06597 0.09468 0.06094 0.09676 C 0.05816 0.10185 0.05573 0.10648 0.05104 0.10856 C 0.04757 0.11551 0.04305 0.12037 0.03837 0.12569 C 0.03559 0.1287 0.0342 0.1331 0.03142 0.13611 C 0.02726 0.14051 0.0217 0.14143 0.01667 0.14259 C 0.00469 0.14861 -0.00903 0.14352 -0.02153 0.1412 C -0.02379 0.13981 -0.02622 0.13889 -0.0283 0.13727 C -0.03594 0.13125 -0.04201 0.1213 -0.05087 0.11782 C -0.05538 0.11366 -0.06024 0.11065 -0.06372 0.10463 C -0.06788 0.09745 -0.07101 0.09097 -0.07639 0.08495 C -0.08646 0.07315 -0.09722 0.06065 -0.10486 0.04583 C -0.11059 0.03449 -0.11215 0.01713 -0.11372 0.00393 C -0.11441 -0.01644 -0.11736 -0.03958 -0.11458 -0.05995 C -0.1132 -0.06991 -0.1059 -0.08426 -0.10278 -0.09398 C -0.09826 -0.10764 -0.09497 -0.12199 -0.08715 -0.13333 C -0.08472 -0.14259 -0.08837 -0.13171 -0.08229 -0.13982 C -0.0809 -0.14167 -0.08056 -0.14421 -0.07934 -0.1463 C -0.07587 -0.15232 -0.07153 -0.15787 -0.06754 -0.1632 C -0.06493 -0.16667 -0.06337 -0.17153 -0.06076 -0.175 C -0.05695 -0.18009 -0.04948 -0.18773 -0.04497 -0.19213 C -0.03629 -0.20046 -0.02552 -0.20602 -0.01754 -0.21551 C -0.0158 -0.21759 -0.01424 -0.21991 -0.01267 -0.22222 C -0.01146 -0.22384 -0.00938 -0.22384 -0.00781 -0.22477 C 0.00052 -0.23009 -0.00938 -0.22454 -0.00278 -0.22986 C -0.0007 -0.23148 0.00191 -0.23218 0.00399 -0.2338 C 0.00816 -0.23704 0.00903 -0.24028 0.01389 -0.24167 C 0.01805 -0.24468 0.02257 -0.24653 0.02656 -0.24954 C 0.02864 -0.25116 0.03246 -0.25486 0.03246 -0.25486 C 0.03646 -0.26296 0.0316 -0.25509 0.04028 -0.26134 C 0.04253 -0.26296 0.04427 -0.26574 0.04618 -0.26782 C 0.04913 -0.27107 0.04722 -0.27107 0.05104 -0.27431 C 0.05191 -0.275 0.05399 -0.2757 0.05399 -0.2757 " pathEditMode="relative" ptsTypes="ffffffffffffff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 0.01273 C -0.05122 0.01018 -0.05712 0.00949 -0.06476 0.0088 C -0.07795 0.00602 -0.0908 0.00255 -0.104 0.00093 C -0.1316 0.00208 -0.15799 0.0088 -0.18542 0.01134 C -0.19775 0.01759 -0.204 0.03125 -0.21077 0.04537 C -0.21233 0.04861 -0.21476 0.05093 -0.2158 0.0544 C -0.21823 0.06273 -0.21875 0.07153 -0.22153 0.0794 C -0.22118 0.09884 -0.22275 0.14167 -0.2099 0.16042 C -0.20747 0.17245 -0.19497 0.18912 -0.18629 0.19167 C -0.18334 0.19768 -0.17882 0.19792 -0.17448 0.20208 C -0.16754 0.2088 -0.16441 0.21134 -0.15591 0.21643 C -0.14358 0.22384 -0.12466 0.2375 -0.11077 0.23866 C -0.09601 0.23981 -0.08143 0.24028 -0.06667 0.24143 C -0.05156 0.2463 -0.03611 0.24676 -0.02066 0.24792 C -0.0158 0.24745 -0.00313 0.24745 0.00382 0.24537 C 0.01458 0.24236 0.02448 0.23611 0.03524 0.23356 C 0.04045 0.23102 0.04618 0.22847 0.05087 0.22431 C 0.05486 0.22083 0.05486 0.21782 0.05972 0.21389 C 0.06337 0.20718 0.06909 0.2044 0.07344 0.19815 C 0.07725 0.19282 0.0809 0.18704 0.0842 0.18125 C 0.09444 0.16343 0.09653 0.14143 0.10191 0.12106 C 0.10607 0.08518 0.10225 0.05023 0.096 0.01528 C 0.0934 0.00023 0.09305 -0.01458 0.08715 -0.02801 C 0.08507 -0.03773 0.08298 -0.04653 0.07934 -0.05532 C 0.07795 -0.0588 0.07725 -0.0625 0.07552 -0.06574 C 0.07378 -0.06875 0.07048 -0.075 0.07048 -0.07477 C 0.06753 -0.08819 0.05521 -0.09977 0.04791 -0.10764 C 0.03646 -0.12014 0.02344 -0.1294 0.01076 -0.13912 C -0.0033 -0.15 -0.01493 -0.16042 -0.03143 -0.1625 C -0.04358 -0.16597 -0.05538 -0.1669 -0.06771 -0.16782 C -0.07813 -0.16736 -0.08872 -0.16713 -0.09913 -0.16644 C -0.11927 -0.16482 -0.13906 -0.15625 -0.15886 -0.15208 C -0.179 -0.14097 -0.20052 -0.13218 -0.21875 -0.11551 C -0.22222 -0.11227 -0.225 -0.10787 -0.22847 -0.10509 C -0.23438 -0.10023 -0.24028 -0.09583 -0.24514 -0.08935 C -0.25156 -0.08079 -0.25764 -0.07176 -0.26285 -0.06181 C -0.26736 -0.05278 -0.27084 -0.04213 -0.27656 -0.03449 C -0.28004 -0.02523 -0.28299 -0.0162 -0.28629 -0.00694 C -0.2875 0.00208 -0.28889 0.01042 -0.29028 0.01921 C -0.29097 0.03102 -0.29184 0.04259 -0.29323 0.0544 C -0.29288 0.07014 -0.29323 0.08588 -0.29219 0.10162 C -0.2915 0.11181 -0.28872 0.1169 -0.28629 0.125 C -0.28438 0.13194 -0.28368 0.13935 -0.28143 0.14606 C -0.27344 0.1706 -0.26025 0.19468 -0.24705 0.21389 C -0.23455 0.23194 -0.24427 0.22199 -0.23247 0.23611 C -0.22726 0.24236 -0.22118 0.24722 -0.2158 0.25324 C -0.20521 0.26528 -0.21111 0.26273 -0.20209 0.26481 C -0.19167 0.275 -0.1816 0.28194 -0.16962 0.28843 C -0.16372 0.29167 -0.15834 0.2963 -0.15209 0.29884 C -0.14861 0.30347 -0.14288 0.30324 -0.1382 0.30532 C -0.13004 0.3088 -0.12222 0.3125 -0.11372 0.31458 C -0.09775 0.32292 -0.07917 0.31782 -0.06285 0.31713 C -0.0566 0.31319 -0.05 0.30972 -0.04323 0.3081 C -0.03768 0.30278 -0.04115 0.30648 -0.03334 0.2963 C -0.03229 0.29491 -0.03073 0.29491 -0.02952 0.29375 C -0.02604 0.29051 -0.02188 0.28565 -0.01875 0.28194 C -0.01424 0.27662 -0.01111 0.27037 -0.00695 0.26481 C -0.00452 0.25556 -0.00799 0.26597 -0.00295 0.25833 C -0.00174 0.25648 -0.00122 0.25393 2.5E-6 0.25185 C 0.00087 0.25046 0.00191 0.24931 0.00295 0.24792 C 0.0033 0.24653 0.0033 0.24514 0.00382 0.24398 C 0.00469 0.24167 0.00607 0.23981 0.00677 0.2375 C 0.00868 0.23148 0.00816 0.22917 0.0118 0.22431 C 0.01458 0.21157 0.01701 0.19838 0.02153 0.18657 C 0.02257 0.18056 0.02396 0.17454 0.02448 0.16829 C 0.02517 0.16181 0.02639 0.14861 0.02639 0.14884 C 0.02778 0.10579 0.02812 0.11296 0.02639 0.06088 C 0.02621 0.05764 0.02448 0.05509 0.02448 0.05185 " pathEditMode="relative" rAng="0" ptsTypes="fffffffffffffffffffffffffffffffffffffffffffffffffffffffffffffffffff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4c2a87f9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6830973" cy="5231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332656"/>
            <a:ext cx="5467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чуть-чуть попрыгай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5736" y="332656"/>
            <a:ext cx="5072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соседу улыбнись!!!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дети2.jpg"/>
          <p:cNvPicPr>
            <a:picLocks noChangeAspect="1"/>
          </p:cNvPicPr>
          <p:nvPr/>
        </p:nvPicPr>
        <p:blipFill>
          <a:blip r:embed="rId4" cstate="print"/>
          <a:srcRect b="6633"/>
          <a:stretch>
            <a:fillRect/>
          </a:stretch>
        </p:blipFill>
        <p:spPr>
          <a:xfrm>
            <a:off x="1259633" y="764705"/>
            <a:ext cx="6480720" cy="561662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Киселёва Н.Е., Гришанова Н.В.</a:t>
            </a:r>
            <a:endParaRPr lang="ru-RU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68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51445E-7 C -0.00122 -0.05572 0.00139 -0.12162 -0.00729 -0.17688 C -0.00781 -0.19214 -0.00399 -0.20902 -0.00903 -0.22289 C -0.0125 -0.23237 -0.01267 -0.19144 -0.01267 -0.19121 C -0.01337 -0.11144 -0.01337 -0.03168 -0.01458 0.04832 C -0.01545 0.11491 -0.02309 0.18867 -0.00729 0.2541 C 0.0316 0.15075 -0.02708 0.01688 0.00191 -0.09202 C 0.00573 -0.12439 0.01545 -0.15445 0.01997 -0.18659 C 0.02708 -0.17225 0.02604 -0.15445 0.02917 -0.13803 C 0.0342 -0.07491 0.03247 -0.01248 0.0309 0.05087 C 0.02986 0.09133 0.03142 0.13734 0.02188 0.17665 C 0.01944 0.19746 0.01858 0.21942 0.01458 0.23954 C 0.01406 0.25179 0.01372 0.26382 0.01285 0.27607 C 0.0125 0.28023 0.01354 0.28601 0.01094 0.28809 C 0.00903 0.28971 0.00851 0.28324 0.00729 0.28069 C 0.00486 0.21133 0.00191 0.14197 0 0.0726 C 0.00139 0.02451 0.00399 -0.02011 0.00556 -0.06798 C 0.00434 -0.11306 0.0059 -0.15861 0.00191 -0.20347 C 0.00139 -0.20925 -0.00295 -0.19376 -0.00538 -0.1889 C -0.00833 -0.18312 -0.01146 -0.17757 -0.01458 -0.17202 C -0.02483 -0.15329 -0.03177 -0.12832 -0.03819 -0.10659 C -0.04028 -0.09272 -0.04288 -0.07907 -0.04549 -0.06543 C -0.04653 -0.06058 -0.04913 -0.05087 -0.04913 -0.05064 C -0.04965 -0.04208 -0.05017 -0.03306 -0.05087 -0.02428 C -0.05139 -0.0178 -0.05208 -0.01133 -0.0526 -0.00485 C -0.05399 0.01364 -0.05625 0.05087 -0.05625 0.0511 C -0.05417 0.12694 -0.0533 0.18682 -0.05451 0.26636 C -0.0658 0.26104 -0.06632 0.24624 -0.0691 0.23237 C -0.07257 0.14613 -0.07396 0.05919 -0.06719 -0.02682 C -0.06615 -0.06451 -0.06632 -0.08254 -0.06181 -0.11399 C -0.05972 -0.14867 -0.05503 -0.18127 -0.05087 -0.21549 C -0.04757 -0.20185 -0.04497 -0.18798 -0.04184 -0.17433 C -0.0408 -0.16948 -0.03819 -0.16 -0.03819 -0.15977 C -0.03681 -0.1452 -0.03542 -0.13064 -0.03264 -0.1163 C -0.02187 0.01804 -0.02726 0.15515 -0.02726 0.29041 " pathEditMode="relative" rAng="0" ptsTypes="ffffffffffffffffffffffffffffffffffA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Танец веселый смотрите внимательно,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повторяйте все вы старательно!!!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тан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1286" y="4149080"/>
            <a:ext cx="1920023" cy="2473086"/>
          </a:xfrm>
          <a:prstGeom prst="rect">
            <a:avLst/>
          </a:prstGeom>
        </p:spPr>
      </p:pic>
      <p:pic>
        <p:nvPicPr>
          <p:cNvPr id="5" name="Рисунок 4" descr="т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3398" y="4221088"/>
            <a:ext cx="1190602" cy="1296532"/>
          </a:xfrm>
          <a:prstGeom prst="rect">
            <a:avLst/>
          </a:prstGeom>
        </p:spPr>
      </p:pic>
      <p:pic>
        <p:nvPicPr>
          <p:cNvPr id="4" name="Рисунок 3" descr="т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36568"/>
            <a:ext cx="2112977" cy="2321432"/>
          </a:xfrm>
          <a:prstGeom prst="rect">
            <a:avLst/>
          </a:prstGeom>
        </p:spPr>
      </p:pic>
      <p:pic>
        <p:nvPicPr>
          <p:cNvPr id="6" name="Рисунок 5" descr="яяяяяяяяяяя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924944"/>
            <a:ext cx="3415910" cy="459012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Киселёва Н.Е., Гришанова Н.В.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8814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C -0.03802 0.00416 -0.07604 0.00694 -0.11268 0.02037 C -0.12674 0.02893 -0.1415 0.03657 -0.15556 0.0456 C -0.17431 0.0574 -0.14549 0.03842 -0.16545 0.05416 C -0.16858 0.05671 -0.17518 0.06018 -0.17518 0.06041 C -0.18247 0.06898 -0.19375 0.07268 -0.20313 0.07638 C -0.21094 0.07916 -0.22674 0.08472 -0.22674 0.08495 C -0.25365 0.10046 -0.30538 0.1 -0.32431 0.10254 C -0.33663 0.0993 -0.33125 0.10069 -0.34028 0.09814 C -0.34202 0.09791 -0.34549 0.09676 -0.34549 0.09699 C -0.35521 0.08981 -0.36684 0.08865 -0.37778 0.08564 C -0.38177 0.08426 -0.38472 0.07893 -0.38907 0.07801 C -0.39063 0.07754 -0.39236 0.07708 -0.39427 0.07685 C -0.41736 0.06088 -0.44966 0.02824 -0.47535 0.02453 C -0.48716 0.02291 -0.48021 0.02407 -0.49636 0.02129 C -0.50556 0.01967 -0.52431 0.02106 -0.52413 0.02129 C -0.52604 0.0206 -0.52813 0.02083 -0.52952 0.01944 C -0.53125 0.01805 -0.53212 0.01504 -0.53368 0.01319 C -0.53907 0.0074 -0.54549 0.00324 -0.5507 -0.00255 C -0.56354 -0.01574 -0.54705 -0.00186 -0.55729 -0.01551 C -0.56042 -0.02014 -0.56841 -0.02778 -0.56841 -0.02755 C -0.579 -0.05695 -0.58976 -0.07153 -0.60591 -0.09561 C -0.6132 -0.10649 -0.61962 -0.12084 -0.63091 -0.12408 C -0.63924 -0.13264 -0.64931 -0.13635 -0.6599 -0.13797 C -0.66736 -0.13612 -0.675 -0.13519 -0.68195 -0.13218 C -0.6875 -0.12987 -0.68698 -0.12871 -0.68663 -0.12454 " pathEditMode="relative" rAng="-407214" ptsTypes="fffffffffffffffffffffffffA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" y="-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65 0.0169 C 0.2007 0.02014 0.27188 0.01852 0.3441 0.01458 C 0.37847 0.00532 0.46198 0.01805 0.50278 0.02592 C 0.57379 0.0243 0.64375 0.0169 0.71476 0.0169 " pathEditMode="relative" rAng="0" ptsTypes="fffA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C 0.00538 -0.02129 4.72222E-6 0.00209 0.00329 -0.04838 C 0.00381 -0.05532 0.00572 -0.06203 0.00677 -0.06898 C 0.00625 -0.08356 0.0059 -0.09815 0.00503 -0.11273 C 0.00468 -0.11805 0.00052 -0.13241 0.00329 -0.1287 C 0.00486 -0.12662 0.01059 -0.09074 0.01197 -0.08518 C 0.01909 -0.05694 0.02552 -0.02708 0.02916 0.00232 C 0.0309 0.00162 0.0335 0.00209 0.03437 -2.22222E-6 C 0.03611 -0.00416 0.03524 -0.00926 0.03611 -0.01389 C 0.03836 -0.02546 0.04079 -0.0368 0.04305 -0.04838 C 0.04479 -0.07685 0.05 -0.10764 0.04305 -0.13565 C 0.03333 -0.10995 0.04114 -0.13356 0.03784 -0.07361 C 0.03732 -0.06504 0.03454 -0.05625 0.03263 -0.04838 C 0.02864 -0.03287 0.02951 -0.03078 0.02239 -0.01852 C 0.01979 -0.01412 0.01545 -0.00463 0.01545 -0.0044 C 0.0118 -0.01203 0.00989 -0.01967 0.00677 -0.02754 C 0.00416 -0.04467 0.00243 -0.0618 -0.00174 -0.07824 C -0.00365 -0.08565 -0.00521 -0.10116 -0.00521 -0.10092 C -0.00573 -0.10879 -0.00469 -0.11713 -0.00695 -0.1243 C -0.00782 -0.12685 -0.01042 -0.12014 -0.01042 -0.11736 C -0.01042 -0.11111 -0.00816 -0.10509 -0.00695 -0.09884 C -0.00573 -0.09213 -0.00434 -0.08518 -0.00348 -0.07824 C -0.00209 -0.06759 4.72222E-6 -0.04606 4.72222E-6 -0.04583 C -0.00139 -0.02986 -0.00278 -0.01366 -0.00521 0.00232 C -0.00469 -0.00694 -0.00521 -0.01643 -0.00348 -0.02546 C -0.00278 -0.02916 0.00052 -0.03102 0.00173 -0.03449 C 0.00347 -0.03935 0.0026 -0.04606 0.00503 -0.05069 C 0.00954 -0.05972 0.01545 -0.06528 0.01892 -0.07592 C 0.02204 -0.08541 0.02847 -0.09375 0.0309 -0.10347 C 0.03211 -0.1081 0.03437 -0.11736 0.03437 -0.11713 C 0.03628 -0.09051 0.0401 -0.05764 0.05173 -0.03449 C 0.05399 -0.02477 0.05763 -0.01713 0.06024 -0.00694 C 0.06076 -0.00463 0.06197 -2.22222E-6 0.06197 0.00023 C 0.0592 -0.02592 0.05295 -0.05046 0.04826 -0.07592 C 0.04652 -0.08495 0.04496 -0.09444 0.04305 -0.10347 C 0.04201 -0.1081 0.03958 -0.11736 0.03958 -0.11713 C 0.03906 -0.13495 0.03888 -0.15254 0.03784 -0.17014 C 0.03767 -0.17268 0.03732 -0.1787 0.03611 -0.17708 C 0.03281 -0.17268 0.03472 -0.16435 0.03263 -0.15879 C 0.02812 -0.14699 0.02621 -0.13287 0.02066 -0.12199 C 0.01822 -0.11203 0.01631 -0.10208 0.01371 -0.09213 C 0.00868 -0.07268 0.01215 -0.0919 0.00677 -0.07592 C 0.0052 -0.07153 0.00451 -0.06666 0.00329 -0.06203 C -0.00035 -0.04745 -0.00174 -0.03217 -0.00695 -0.01852 C -0.00764 -0.01481 -0.00834 -0.00231 -0.01216 -0.00231 " pathEditMode="relative" rAng="0" ptsTypes="ffffffffffffffffffffffffffffffffffffffffffffA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нец маленьких утят. Мультик - Duck dance song. Наше_всё! 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Киселёва Н.Е., Гришанова Н.В.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827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7.6|2.1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Экран (4:3)</PresentationFormat>
  <Paragraphs>19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1klinika</dc:creator>
  <cp:lastModifiedBy>1klinika</cp:lastModifiedBy>
  <cp:revision>1</cp:revision>
  <dcterms:created xsi:type="dcterms:W3CDTF">2015-04-25T10:54:06Z</dcterms:created>
  <dcterms:modified xsi:type="dcterms:W3CDTF">2015-04-25T10:55:29Z</dcterms:modified>
</cp:coreProperties>
</file>