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68" r:id="rId4"/>
    <p:sldId id="259" r:id="rId5"/>
    <p:sldId id="272" r:id="rId6"/>
    <p:sldId id="269" r:id="rId7"/>
    <p:sldId id="270" r:id="rId8"/>
    <p:sldId id="271" r:id="rId9"/>
    <p:sldId id="266" r:id="rId10"/>
    <p:sldId id="264" r:id="rId11"/>
    <p:sldId id="258" r:id="rId12"/>
    <p:sldId id="260" r:id="rId13"/>
    <p:sldId id="261" r:id="rId14"/>
    <p:sldId id="262" r:id="rId15"/>
    <p:sldId id="263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9FD1E-D7EF-41CC-9FD5-E2C4304B812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BBE40-1CCC-4758-B28A-3B7F1ED2B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55776" y="2420888"/>
            <a:ext cx="4939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обществознания в 11 классе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4725144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учитель истории и обществознания высшей категории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Н.Ю.Сергеичева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2015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43808" y="2060848"/>
            <a:ext cx="5976664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Выражение «буриданов осел» иллюстрирует: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3356992"/>
            <a:ext cx="4608512" cy="2592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осознанную необходимость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отличие человека от животного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наличие ограничений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опасность нерешительности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692696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23728" y="980728"/>
            <a:ext cx="6912768" cy="51125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 приведенный ниже текст.</a:t>
            </a: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точки зрения марксизма, выбор еще не является показателем свободы человека, он сам должен быть свободным. К.Маркс отмечал, что человек в той мере свободен, в какой свободно общество, в котором он живет. Следовательно, свобода личности неотделима от свободы общества. С этим фактом спорить невозможно. Чем скорее демократия победит во всех странах мира, тем скорее люди на всей планете почувствуют себя свободными. </a:t>
            </a:r>
          </a:p>
          <a:p>
            <a:pPr algn="just"/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Определите, какие положения текста имеют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фактический характер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 оценочных суждений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92696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987824" y="908720"/>
            <a:ext cx="5976664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точки зрения марксизма, выбор еще не является показателем свободы человека, он сам должен быть свободным.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2132856"/>
            <a:ext cx="5976664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К.Маркс отмечал, что человек в той мере свободен, в какой свободно общество, в котором он живет.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3356992"/>
            <a:ext cx="5976664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Следовательно, свобода личности неотделима от свободы общества.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4581128"/>
            <a:ext cx="5976664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этим фактом спорить невозможно.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87824" y="5733256"/>
            <a:ext cx="5976664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скорее демократия победит во всех странах мира, тем скорее люди на всей планете почувствуют себя свободными.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5949280"/>
            <a:ext cx="2232248" cy="567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2276872"/>
            <a:ext cx="2232248" cy="567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4725144"/>
            <a:ext cx="2232248" cy="567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1124744"/>
            <a:ext cx="2267744" cy="567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3573016"/>
            <a:ext cx="2232248" cy="567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71600" y="836712"/>
            <a:ext cx="7776864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Ниже приведен ряд характеристик личности человека. Какие из них, как правило, иллюстрируют свободу в его деятельности?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2348880"/>
            <a:ext cx="4608512" cy="4176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инстинктивное решение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осознание ответственности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аффективное действие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критическое мышление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конформное поведение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стереотипное поведение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8640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27784" y="1196752"/>
            <a:ext cx="5976664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пропущенное слово: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2924944"/>
            <a:ext cx="6912768" cy="2592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-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философская категория, выражающая объективные связи материального мира; то, что благодаря присоединению дальнейших определенностей бытия понуждается к переходу из области возможного в сферу наличного бытия.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3356992"/>
            <a:ext cx="237626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620688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27784" y="548680"/>
            <a:ext cx="5976664" cy="2880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 ли следующие суждения о свободе человека?</a:t>
            </a:r>
          </a:p>
          <a:p>
            <a:pPr algn="just"/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Свобода человека проявляется в осознанном следовании установленным нормам.</a:t>
            </a:r>
          </a:p>
          <a:p>
            <a:pPr algn="just"/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Всегда, чем больше возможностей выбора, тем больше свободы у человека </a:t>
            </a:r>
          </a:p>
          <a:p>
            <a:pPr algn="ctr"/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789040"/>
            <a:ext cx="3168352" cy="216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верно только А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верно только Б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верны оба суждения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оба суждения неверны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836712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331640" y="1844824"/>
            <a:ext cx="6912768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051720" y="5445224"/>
            <a:ext cx="6912768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924944"/>
            <a:ext cx="6912768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260648"/>
            <a:ext cx="6984776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628800"/>
            <a:ext cx="6912768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123728" y="1772816"/>
            <a:ext cx="67389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«Судьба направляет того, кто ее принимает, и тащит того, кто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 сопротивляется»                                  (Латинская пословица)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979712" y="415117"/>
            <a:ext cx="6043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“Человек, властвующий над другими, утрачивает свою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собственную свободу”.                                 (Ф.Бэкон)  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195736" y="2971691"/>
            <a:ext cx="6516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«Свобода есть право делать все, что дозволено законом”.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(Ш.Монтескье)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051720" y="4149080"/>
            <a:ext cx="6912768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483768" y="5589240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«Свобода есть право на неравенство». 						(Н.А.Бердяев)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4077072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свобода – это свобода любой деятельности, включающей право выбора и сопряженные с этим риск и ответственность. 		   (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Ф.Хайек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st.klumba.ua/img/club/2012/07/31/313286_348551291889196_1324126388_n-8e04ccf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394162" y="6488668"/>
            <a:ext cx="1749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Зенос</a:t>
            </a:r>
            <a:r>
              <a:rPr lang="ru-RU" dirty="0" smtClean="0"/>
              <a:t> </a:t>
            </a:r>
            <a:r>
              <a:rPr lang="ru-RU" dirty="0" err="1" smtClean="0"/>
              <a:t>Фрудакис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1680" y="1052736"/>
            <a:ext cx="698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Широко известно нарицательное выражение «буриданов осел». Французскому философу Ж.Буридану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в.) приписывается рассказ об осле, который был поставлен между двумя одинаковыми и равноудаленными от него охапками сена. Не решив, какую охапку предпочесть, осел умер от голода.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Аналогичную ситуацию описывал Данте, но говорил не об ослах, а о людях: «Поставленный между двумя блюдами, одинаково удаленными и одинаково влекущими, человек скорее умрет, чем, обладая абсолютной свободой, попробует одно из них».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122" name="Picture 2" descr="http://coollib.com/i/76/260876/i_07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011" y="2276872"/>
            <a:ext cx="8465913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5844" name="Picture 4" descr="Мнение: Люди не видят, как участие в выборах отразится на их собственном благосостоян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912576"/>
            <a:ext cx="6516216" cy="3695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2132856"/>
            <a:ext cx="8557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Свобода есть осознанная необходимость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egewin.ru/wp-content/uploads/2014/03/250px-Hegel_portrait_by_Schlesinger_18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212976"/>
            <a:ext cx="23812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804248" y="6309320"/>
            <a:ext cx="1724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Гегель, 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598693"/>
            <a:ext cx="69127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то, что обязательно должно произойти в данных условиях;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внутренние устойчивые связи предметов и явлений, определяющие  их закономерное изменение и развитие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71600" y="2246184"/>
            <a:ext cx="79928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это возможность выбора видов деятельности в соответствии со своими желаниями, интересами и целями, формируемыми в рамках существующих общечеловеческих ценностей гражданского общества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33207" y="1900269"/>
          <a:ext cx="6077585" cy="3925824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Фатализм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Волюнтаризм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Немецкая классическая философия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рассматривает каждый человеческий поступок как неотвратимую реализацию изначального предопределения, исключающего свободный выбор.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абсолютизирует свободу воли, доводя её до произвола ничем не ограниченной личности, игнорируя объективные условия и закономерности.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5252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стремление реализовать желанные цели без учёта объективных обстоятельств и возможных последствий.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Каждое свободное действие человека есть сплав свободы и необходимости. Необходимость содержится в виде объективно данных индивиду условий существования.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2060848"/>
          <a:ext cx="6077585" cy="3925824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Фатализм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Волюнтаризм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Немецкая классическая философия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поступки человека детерминированы (подчинены) внешними (независящими от человека) обстоятельствами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(судьба, рок, фатум)</a:t>
                      </a:r>
                      <a:endParaRPr lang="ru-RU" sz="1400" kern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Абсолютизирует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свободу воли, доводя её до произвола ничем не ограниченной личности, игнорируя объективные условия и закономерности.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5252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стремление реализовать желанные цели без учёта объективных обстоятельств и возможных последствий.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Каждое свободное действие человека есть сплав свободы и необходимости. Необходимость содержится в виде объективно данных индивиду условий существования.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6388" y="649814"/>
            <a:ext cx="88702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соотношения свободы и необходимости в принятии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решений человеком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635</Words>
  <Application>Microsoft Office PowerPoint</Application>
  <PresentationFormat>Экран (4:3)</PresentationFormat>
  <Paragraphs>100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53</cp:revision>
  <dcterms:created xsi:type="dcterms:W3CDTF">2015-04-14T16:23:28Z</dcterms:created>
  <dcterms:modified xsi:type="dcterms:W3CDTF">2015-04-25T05:39:28Z</dcterms:modified>
</cp:coreProperties>
</file>