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808"/>
    <a:srgbClr val="A33B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62" autoAdjust="0"/>
  </p:normalViewPr>
  <p:slideViewPr>
    <p:cSldViewPr>
      <p:cViewPr varScale="1">
        <p:scale>
          <a:sx n="83" d="100"/>
          <a:sy n="83" d="100"/>
        </p:scale>
        <p:origin x="-1032" y="-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074B0A0-F74D-488C-80B0-5B505B5DF64F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B0A0-F74D-488C-80B0-5B505B5DF64F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B0A0-F74D-488C-80B0-5B505B5DF64F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B0A0-F74D-488C-80B0-5B505B5DF64F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B0A0-F74D-488C-80B0-5B505B5DF64F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B0A0-F74D-488C-80B0-5B505B5DF64F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74B0A0-F74D-488C-80B0-5B505B5DF64F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074B0A0-F74D-488C-80B0-5B505B5DF64F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B0A0-F74D-488C-80B0-5B505B5DF64F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B0A0-F74D-488C-80B0-5B505B5DF64F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B0A0-F74D-488C-80B0-5B505B5DF64F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074B0A0-F74D-488C-80B0-5B505B5DF64F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07C29D7-D96C-4A40-939E-542F508A8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wmf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0"/>
            <a:ext cx="6408712" cy="3960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по военно-патриотическому </a:t>
            </a:r>
            <a:r>
              <a:rPr lang="ru-RU" dirty="0" smtClean="0"/>
              <a:t>воспитанию подготовительной</a:t>
            </a:r>
            <a:br>
              <a:rPr lang="ru-RU" dirty="0" smtClean="0"/>
            </a:br>
            <a:r>
              <a:rPr lang="ru-RU" dirty="0" smtClean="0"/>
              <a:t>группы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40760" cy="1008112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/>
              <a:t>«ЯГОДКА»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1899862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DCIM\101MSDCF\DSC06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642918"/>
            <a:ext cx="3738409" cy="5868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DCIM\101MSDCF\DSC059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83" y="571481"/>
            <a:ext cx="381002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DCIM\101MSDCF\DSC059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714752"/>
            <a:ext cx="3786813" cy="294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5047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G:\DCIM\101MSDCF\DSC061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2" y="214290"/>
            <a:ext cx="8676456" cy="6507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4779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235404"/>
            <a:ext cx="7848871" cy="76470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Мой край родной.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    </a:t>
            </a:r>
            <a:r>
              <a:rPr lang="ru-RU" i="1" dirty="0" smtClean="0">
                <a:solidFill>
                  <a:srgbClr val="7030A0"/>
                </a:solidFill>
              </a:rPr>
              <a:t>Прощай, прощай, прощай Масленица!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Константин\Pictures\новейшее\DSC_00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4543781" cy="3077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Константин\Pictures\новейшее\DSC_00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4"/>
            <a:ext cx="4336691" cy="3431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7539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G:\DCIM\101MSDCF\DSC061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2" y="266158"/>
            <a:ext cx="4502874" cy="3377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G:\DCIM\101MSDCF\DSC061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3071810"/>
            <a:ext cx="4857752" cy="3643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G:\DCIM\101MSDCF\DSC060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50840"/>
            <a:ext cx="4139952" cy="29638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:\DCIM\101MSDCF\DSC0608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714752"/>
            <a:ext cx="4000528" cy="3000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1142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160676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Родная страна.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3314" name="Picture 2" descr="G:\DCIM\101MSDCF\DSC06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71546"/>
            <a:ext cx="3786214" cy="2839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G:\DCIM\101MSDCF\DSC061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7885368"/>
            <a:ext cx="4040896" cy="5387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14818"/>
            <a:ext cx="3042396" cy="2414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 descr="G:\DCIM\101MSDCF\DSC061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071546"/>
            <a:ext cx="3475557" cy="2379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G:\DCIM\101MSDCF\DSC06104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786190"/>
            <a:ext cx="3810027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74098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2685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Пасха в кубанской семье.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4338" name="Picture 2" descr="G:\DCIM\101MSDCF\DSC061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125124"/>
            <a:ext cx="3410001" cy="2557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G:\DCIM\101MSDCF\DSC061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00504"/>
            <a:ext cx="3939394" cy="2644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G:\DCIM\101MSDCF\DSC061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929066"/>
            <a:ext cx="3855910" cy="2700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Program Files (x86)\Microsoft Office\MEDIA\CAGCAT10\j0304933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" y="2162335"/>
            <a:ext cx="1819275" cy="1668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Константин\AppData\Local\Microsoft\Windows\Temporary Internet Files\Content.IE5\0JL9EPOP\paques_oeufs11a21_037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906" y="1862795"/>
            <a:ext cx="17907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79167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016660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День космонавтики.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G:\DCIM\101MSDCF\DSC061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071546"/>
            <a:ext cx="3422348" cy="2643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G:\DCIM\101MSDCF\DSC061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3488522" cy="2616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G:\DCIM\101MSDCF\DSC061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071942"/>
            <a:ext cx="3435412" cy="2576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143380"/>
            <a:ext cx="1487457" cy="2329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357694"/>
            <a:ext cx="1604889" cy="2011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472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6944653" cy="648071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День победы.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7" name="Picture 3" descr="G:\DCIM\101MSDCF\DSC061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3" y="1142984"/>
            <a:ext cx="1928825" cy="2571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G:\DCIM\101MSDCF\DSC061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3322781" cy="2492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G:\DCIM\101MSDCF\DSC061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071942"/>
            <a:ext cx="3392512" cy="2544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G:\DCIM\101MSDCF\DSC060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143380"/>
            <a:ext cx="3204906" cy="2403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G:\DCIM\101MSDCF\DSC061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948" y="1142984"/>
            <a:ext cx="1722891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2264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21444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Через века, через года помните!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О </a:t>
            </a:r>
            <a:r>
              <a:rPr lang="ru-RU" sz="2800" b="1" dirty="0" smtClean="0"/>
              <a:t>тех, кто уже не придёт никогда помните!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3" name="Picture 5" descr="G:\DCIM\101MSDCF\DSC061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142984"/>
            <a:ext cx="2347107" cy="3336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G:\DCIM\101MSDCF\DSC060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928934"/>
            <a:ext cx="5018125" cy="3763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Users\Константин\AppData\Local\Microsoft\Windows\Temporary Internet Files\Content.IE5\X90457WD\153126_medalla_urss_23_guerra_pa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4714884"/>
            <a:ext cx="1500166" cy="1676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C:\Users\Константин\AppData\Local\Microsoft\Windows\Temporary Internet Files\Content.IE5\F00ZRHON\2854792489_ee4b935781_z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071546"/>
            <a:ext cx="1418184" cy="1730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C:\Users\Константин\AppData\Local\Microsoft\Windows\Temporary Internet Files\Content.IE5\F00ZRHON\Pobeda.%D0%94%D0%B5%D0%BD%D1%8C+%D0%9F%D0%BE%D0%B1%D0%B5%D0%B4%D1%8B-1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666"/>
          <a:stretch>
            <a:fillRect/>
          </a:stretch>
        </p:blipFill>
        <p:spPr bwMode="auto">
          <a:xfrm>
            <a:off x="285720" y="4929198"/>
            <a:ext cx="1500198" cy="1516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G:\DCIM\101MSDCF\DSC0611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142984"/>
            <a:ext cx="2307910" cy="3287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8510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376701" cy="15880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Мамин день!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Моя мама самая красивая!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G:\DCIM\101MSDCF\DSC060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80" y="2118660"/>
            <a:ext cx="5107488" cy="3719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27" name="Picture 3" descr="G:\DCIM\101MSDCF\DSC060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1484784"/>
            <a:ext cx="1671650" cy="2564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CIM\101MSDCF\DSC060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4219214"/>
            <a:ext cx="1779662" cy="2372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DCIM\101MSDCF\DSC060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3" y="1484784"/>
            <a:ext cx="1865931" cy="2564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DCIM\101MSDCF\DSC0606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3" y="4219214"/>
            <a:ext cx="1865931" cy="2487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3592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5714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Для любимой мамочки!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G:\DCIM\101MSDCF\DSC060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14422"/>
            <a:ext cx="5049680" cy="3787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CIM\101MSDCF\DSC061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2928934"/>
            <a:ext cx="5048285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3043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1"/>
            <a:ext cx="7056784" cy="115212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Поздравляем милых женщин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G:\DCIM\101MSDCF\DSC061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5"/>
            <a:ext cx="8496944" cy="4752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021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42851"/>
            <a:ext cx="6965245" cy="12858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День защитника Отечества.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«О море мы мечтаем, и море снится нам…»</a:t>
            </a:r>
          </a:p>
          <a:p>
            <a:pPr marL="0" indent="0" algn="ctr">
              <a:buNone/>
            </a:pPr>
            <a:endParaRPr lang="ru-RU" i="1" dirty="0"/>
          </a:p>
        </p:txBody>
      </p:sp>
      <p:pic>
        <p:nvPicPr>
          <p:cNvPr id="4098" name="Picture 2" descr="G:\DCIM\101MSDCF\DSC059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214818"/>
            <a:ext cx="3583452" cy="2525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58583"/>
            <a:ext cx="4071933" cy="2379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G:\DCIM\101MSDCF\DSC059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658584"/>
            <a:ext cx="4248573" cy="2406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553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620688"/>
            <a:ext cx="4071966" cy="18722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Эх, яблочко, да на тарелочке!…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G:\DCIM\101MSDCF\DSC059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3357562"/>
            <a:ext cx="4337932" cy="3253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DCIM\101MSDCF\DSC059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1214422"/>
            <a:ext cx="4143372" cy="3107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6210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536"/>
            <a:ext cx="91440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«Хочу быть похожим на деда»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147" name="Picture 3" descr="G:\DCIM\101MSDCF\DSC060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928670"/>
            <a:ext cx="333377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DCIM\101MSDCF\DSC060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928670"/>
            <a:ext cx="3357586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DCIM\101MSDCF\DSC060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643314"/>
            <a:ext cx="4095746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8957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3"/>
          </a:xfrm>
        </p:spPr>
        <p:txBody>
          <a:bodyPr>
            <a:normAutofit/>
          </a:bodyPr>
          <a:lstStyle/>
          <a:p>
            <a:r>
              <a:rPr lang="ru-RU" dirty="0" smtClean="0"/>
              <a:t>Броня крепка и танки наши быстры…</a:t>
            </a:r>
            <a:endParaRPr lang="ru-RU" dirty="0"/>
          </a:p>
        </p:txBody>
      </p:sp>
      <p:pic>
        <p:nvPicPr>
          <p:cNvPr id="8194" name="Picture 2" descr="G:\DCIM\101MSDCF\DSC06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071942"/>
            <a:ext cx="3614206" cy="2710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DCIM\101MSDCF\DSC060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142984"/>
            <a:ext cx="3612603" cy="2732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DCIM\101MSDCF\DSC060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3714744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7317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7"/>
            <a:ext cx="9143999" cy="71438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Наши поздравления защитникам Отечества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G:\DCIM\101MSDCF\DSC060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63" r="6826"/>
          <a:stretch>
            <a:fillRect/>
          </a:stretch>
        </p:blipFill>
        <p:spPr bwMode="auto">
          <a:xfrm>
            <a:off x="214282" y="3286124"/>
            <a:ext cx="221457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DCIM\101MSDCF\DSC060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33" r="16666"/>
          <a:stretch>
            <a:fillRect/>
          </a:stretch>
        </p:blipFill>
        <p:spPr bwMode="auto">
          <a:xfrm>
            <a:off x="7072330" y="3286124"/>
            <a:ext cx="1928826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Константин\Pictures\DSC059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000108"/>
            <a:ext cx="5284968" cy="3963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9170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1215</TotalTime>
  <Words>89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ПРЕЗЕНТАЦИЯ по военно-патриотическому воспитанию подготовительной группы</vt:lpstr>
      <vt:lpstr>Мамин день!  Моя мама самая красивая!</vt:lpstr>
      <vt:lpstr>Для любимой мамочки!</vt:lpstr>
      <vt:lpstr>Поздравляем милых женщин</vt:lpstr>
      <vt:lpstr>День защитника Отечества.</vt:lpstr>
      <vt:lpstr>Эх, яблочко, да на тарелочке!…</vt:lpstr>
      <vt:lpstr>«Хочу быть похожим на деда»</vt:lpstr>
      <vt:lpstr>Броня крепка и танки наши быстры…</vt:lpstr>
      <vt:lpstr>Наши поздравления защитникам Отечества</vt:lpstr>
      <vt:lpstr>Слайд 10</vt:lpstr>
      <vt:lpstr>Слайд 11</vt:lpstr>
      <vt:lpstr>Мой край родной.</vt:lpstr>
      <vt:lpstr>Слайд 13</vt:lpstr>
      <vt:lpstr>Родная страна.</vt:lpstr>
      <vt:lpstr>Пасха в кубанской семье.</vt:lpstr>
      <vt:lpstr>День космонавтики.</vt:lpstr>
      <vt:lpstr>День победы.</vt:lpstr>
      <vt:lpstr>Через века, через года помните!  О тех, кто уже не придёт никогда помните!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по военно-патриотическому воспитанию  группы</dc:title>
  <dc:creator>Константин Рыбак</dc:creator>
  <cp:lastModifiedBy>Анастасия Федорова</cp:lastModifiedBy>
  <cp:revision>27</cp:revision>
  <dcterms:created xsi:type="dcterms:W3CDTF">2015-03-27T14:10:23Z</dcterms:created>
  <dcterms:modified xsi:type="dcterms:W3CDTF">2015-05-04T16:01:48Z</dcterms:modified>
</cp:coreProperties>
</file>