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КОУ СОШ №1\Desktop\Новая папка (2)\IMG-20150312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КОУ СОШ №1\Desktop\Новая папка (2)\IMG-20150312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8" y="-54007"/>
            <a:ext cx="9183358" cy="6887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КОУ СОШ №1\Desktop\Новая папка (2)\IMG-20150312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21352"/>
            <a:ext cx="9183357" cy="6887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КОУ СОШ №1\Desktop\Новая папка (2)\IMG-20150312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87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КОУ СОШ №1\Desktop\Новая папка (2)\IMG-20150312-WA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87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КОУ СОШ №1\Desktop\Новая папка (2)\IMG-20150312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82" y="-32654"/>
            <a:ext cx="9187539" cy="6890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КОУ СОШ №1\Desktop\Новая папка (2)\IMG-20150312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87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КОУ СОШ №1\Desktop\Новая папка (2)\IMG-20150312-WA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87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МКОУ СОШ №1</dc:creator>
  <cp:lastModifiedBy>МКОУ СОШ №1</cp:lastModifiedBy>
  <cp:revision>1</cp:revision>
  <dcterms:created xsi:type="dcterms:W3CDTF">2015-03-25T16:57:37Z</dcterms:created>
  <dcterms:modified xsi:type="dcterms:W3CDTF">2015-03-25T17:04:28Z</dcterms:modified>
</cp:coreProperties>
</file>