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68" r:id="rId2"/>
    <p:sldId id="267" r:id="rId3"/>
    <p:sldId id="266" r:id="rId4"/>
    <p:sldId id="256" r:id="rId5"/>
    <p:sldId id="257" r:id="rId6"/>
    <p:sldId id="258" r:id="rId7"/>
    <p:sldId id="263" r:id="rId8"/>
    <p:sldId id="259" r:id="rId9"/>
    <p:sldId id="260" r:id="rId10"/>
    <p:sldId id="261" r:id="rId11"/>
    <p:sldId id="262" r:id="rId12"/>
    <p:sldId id="265" r:id="rId13"/>
    <p:sldId id="26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8FF497-A9D4-4F57-82DA-1D1109174082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1EB7C4-581E-41C5-8252-8563CB06CF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8FF497-A9D4-4F57-82DA-1D1109174082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1EB7C4-581E-41C5-8252-8563CB06CF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8FF497-A9D4-4F57-82DA-1D1109174082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1EB7C4-581E-41C5-8252-8563CB06CF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8FF497-A9D4-4F57-82DA-1D1109174082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1EB7C4-581E-41C5-8252-8563CB06CF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8FF497-A9D4-4F57-82DA-1D1109174082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1EB7C4-581E-41C5-8252-8563CB06CF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8FF497-A9D4-4F57-82DA-1D1109174082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1EB7C4-581E-41C5-8252-8563CB06CF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8FF497-A9D4-4F57-82DA-1D1109174082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1EB7C4-581E-41C5-8252-8563CB06CF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8FF497-A9D4-4F57-82DA-1D1109174082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1EB7C4-581E-41C5-8252-8563CB06CF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8FF497-A9D4-4F57-82DA-1D1109174082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1EB7C4-581E-41C5-8252-8563CB06CF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8FF497-A9D4-4F57-82DA-1D1109174082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1EB7C4-581E-41C5-8252-8563CB06CF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8FF497-A9D4-4F57-82DA-1D1109174082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1EB7C4-581E-41C5-8252-8563CB06CF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C8FF497-A9D4-4F57-82DA-1D1109174082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B1EB7C4-581E-41C5-8252-8563CB06CF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1571612"/>
            <a:ext cx="7498080" cy="20002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7300" b="1" dirty="0" smtClean="0"/>
              <a:t>Системы линейных уравнений с двумя переменными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357166"/>
            <a:ext cx="7929618" cy="1400172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Теперь построим вторую прямую задаваемую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функцией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y=2+0,4x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 l="22769" t="18803" r="42277" b="9687"/>
          <a:stretch>
            <a:fillRect/>
          </a:stretch>
        </p:blipFill>
        <p:spPr bwMode="auto">
          <a:xfrm>
            <a:off x="1285852" y="1500174"/>
            <a:ext cx="5286412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214290"/>
            <a:ext cx="7286676" cy="17145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Координата их точки пересечения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=0,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=2 и есть решение системы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 l="22769" t="20228" r="41956" b="11396"/>
          <a:stretch>
            <a:fillRect/>
          </a:stretch>
        </p:blipFill>
        <p:spPr bwMode="auto">
          <a:xfrm>
            <a:off x="857224" y="1643050"/>
            <a:ext cx="5000660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786446" y="4714884"/>
            <a:ext cx="33575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Ответ: (0; 2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357166"/>
            <a:ext cx="8005026" cy="589123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Решите графически системы уравнений и исследуйте их по указанному алгоритму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а)                   б)                       в)  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1)при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решении системы уравнений выразите в каждом из уравнений переменную 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через 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 постройте графики в одной системе координат; 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2) сравнить для каждой системы отношение коэффициентов при 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при 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y 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 свободных членах системы; 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3) сформулировать и записать признак, по которому можно определить, что система: а) имеет одно решение; б) не   имеет решений; в) имеет бесконечно много решений.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2357430"/>
            <a:ext cx="1763725" cy="785818"/>
          </a:xfrm>
          <a:prstGeom prst="rect">
            <a:avLst/>
          </a:prstGeom>
          <a:noFill/>
        </p:spPr>
      </p:pic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58" y="2357430"/>
            <a:ext cx="2267380" cy="714380"/>
          </a:xfrm>
          <a:prstGeom prst="rect">
            <a:avLst/>
          </a:prstGeom>
          <a:noFill/>
        </p:spPr>
      </p:pic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16" y="2357430"/>
            <a:ext cx="1925720" cy="7143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4786322"/>
            <a:ext cx="7729534" cy="2071678"/>
          </a:xfrm>
        </p:spPr>
        <p:txBody>
          <a:bodyPr>
            <a:normAutofit fontScale="47500" lnSpcReduction="20000"/>
          </a:bodyPr>
          <a:lstStyle/>
          <a:p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Если прямые пересекаются, то система имеет единственное решение</a:t>
            </a:r>
          </a:p>
          <a:p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Если прямые параллельны, то система не совместна, т.е. не имеет решений</a:t>
            </a:r>
          </a:p>
          <a:p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Если прямые совпадают, то система имеет бесконечно много решений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 l="15553" t="23647" r="47568" b="26211"/>
          <a:stretch>
            <a:fillRect/>
          </a:stretch>
        </p:blipFill>
        <p:spPr bwMode="auto">
          <a:xfrm>
            <a:off x="1357290" y="0"/>
            <a:ext cx="6858048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Вопросы для повторения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447800"/>
            <a:ext cx="8005026" cy="4800600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линейного уравнения с двумя переменными. </a:t>
            </a:r>
          </a:p>
          <a:p>
            <a:pPr lv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Решение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линейного уравнения с двумя переменными. </a:t>
            </a:r>
          </a:p>
          <a:p>
            <a:pPr lv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График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линейного уравнения с двумя переменными. </a:t>
            </a:r>
          </a:p>
          <a:p>
            <a:pPr lv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Графиком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линейного уравнения с двумя переменными, в котором хотя бы один из коэффициентов не равен нулю, является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214290"/>
            <a:ext cx="7933588" cy="6034110"/>
          </a:xfrm>
        </p:spPr>
        <p:txBody>
          <a:bodyPr/>
          <a:lstStyle/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Рассмотрите следующую задачу: В двух седьмых классах 57 учеников. В 7 «а» классе на 5 учеников больше, чем в 7 «б». Сколько учеников в каждом классе?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учеников в 7 «а»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учеников в 7 «б»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+y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=57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x-y=5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Ответ: 31 ученик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 «а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»; 26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учеников в 7 «б»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214290"/>
            <a:ext cx="7929618" cy="6429420"/>
          </a:xfrm>
        </p:spPr>
        <p:txBody>
          <a:bodyPr>
            <a:normAutofit lnSpcReduction="10000"/>
          </a:bodyPr>
          <a:lstStyle/>
          <a:p>
            <a:pPr lvl="0" algn="ctr"/>
            <a:r>
              <a:rPr lang="ru-RU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Исследуйте предложенные системы и ответьте на вопросы: </a:t>
            </a:r>
          </a:p>
          <a:p>
            <a:pPr algn="l"/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1)Проверьте, является ли пара чисел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en-US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=3, </a:t>
            </a:r>
            <a:r>
              <a:rPr lang="en-US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=1;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=2, </a:t>
            </a:r>
            <a:r>
              <a:rPr lang="en-US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=2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решением системы уравнений 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Даны две системы: 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 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 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Решением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какой системы является пара </a:t>
            </a:r>
            <a:r>
              <a:rPr lang="en-US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=3, </a:t>
            </a:r>
            <a:r>
              <a:rPr lang="en-US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-1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Какие из пар: 1)(-3;4),2) (-2;-6), 3)(-4;3) являются решениями системы: 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 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б)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/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1785926"/>
            <a:ext cx="1428760" cy="642942"/>
          </a:xfrm>
          <a:prstGeom prst="rect">
            <a:avLst/>
          </a:prstGeom>
          <a:noFill/>
        </p:spPr>
      </p:pic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2714620"/>
            <a:ext cx="1644816" cy="571504"/>
          </a:xfrm>
          <a:prstGeom prst="rect">
            <a:avLst/>
          </a:prstGeom>
          <a:noFill/>
        </p:spPr>
      </p:pic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3214686"/>
            <a:ext cx="1407851" cy="571504"/>
          </a:xfrm>
          <a:prstGeom prst="rect">
            <a:avLst/>
          </a:prstGeom>
          <a:noFill/>
        </p:spPr>
      </p:pic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5357826"/>
            <a:ext cx="1585924" cy="642942"/>
          </a:xfrm>
          <a:prstGeom prst="rect">
            <a:avLst/>
          </a:prstGeom>
          <a:noFill/>
        </p:spPr>
      </p:pic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273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5929330"/>
            <a:ext cx="1366640" cy="5715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Ключ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для проверки: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1397000"/>
          <a:ext cx="5262578" cy="38893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1289"/>
                <a:gridCol w="2631289"/>
              </a:tblGrid>
              <a:tr h="7825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Номер задания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Ответ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355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а) нет;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б) да.</a:t>
                      </a:r>
                    </a:p>
                  </a:txBody>
                  <a:tcPr marL="68580" marR="68580" marT="0" marB="0"/>
                </a:tc>
              </a:tr>
              <a:tr h="10355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а) да;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б) да.</a:t>
                      </a:r>
                    </a:p>
                  </a:txBody>
                  <a:tcPr marL="68580" marR="68580" marT="0" marB="0"/>
                </a:tc>
              </a:tr>
              <a:tr h="10355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</a:t>
                      </a:r>
                      <a:r>
                        <a:rPr lang="ru-RU" sz="2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  <a:r>
                        <a:rPr lang="en-US" sz="2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3)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б)2) 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214290"/>
            <a:ext cx="7858180" cy="5911873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Чтобы решить систему уравнений графически, надо построить прямые, задаваемые этими уравнениями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 l="15714" t="23932" r="47728" b="26496"/>
          <a:stretch>
            <a:fillRect/>
          </a:stretch>
        </p:blipFill>
        <p:spPr bwMode="auto">
          <a:xfrm>
            <a:off x="1928794" y="1214422"/>
            <a:ext cx="6000792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285728"/>
            <a:ext cx="7586658" cy="971544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затем найти их точку пересечения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 l="15714" t="23647" r="47568" b="26496"/>
          <a:stretch>
            <a:fillRect/>
          </a:stretch>
        </p:blipFill>
        <p:spPr bwMode="auto">
          <a:xfrm>
            <a:off x="1500166" y="1214422"/>
            <a:ext cx="6858048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Алгоритм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действий: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285860"/>
            <a:ext cx="7686700" cy="528641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Выразить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через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Найти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координаты двух каких- либо точек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первой прямой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постоим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график  первого уравнения.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Найти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координаты двух каких- либо точек для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второй прямой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постоим график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второго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уравнения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Координата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точки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пересечения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графиков-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есть решение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системы.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357166"/>
            <a:ext cx="4643470" cy="614366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Решить графически систему уравнений: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Построим прямую задаваемую первым уравнением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+2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=4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Выразим переменную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y=2+0,5x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Найдём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координаты двух каких- либо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точек прямой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постоим график для первого уравнения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x=0, y=2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x=2, y=1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1142984"/>
            <a:ext cx="3028350" cy="1071570"/>
          </a:xfrm>
          <a:prstGeom prst="rect">
            <a:avLst/>
          </a:prstGeom>
          <a:noFill/>
        </p:spPr>
      </p:pic>
      <p:pic>
        <p:nvPicPr>
          <p:cNvPr id="8" name="Рисунок 7"/>
          <p:cNvPicPr/>
          <p:nvPr/>
        </p:nvPicPr>
        <p:blipFill>
          <a:blip r:embed="rId3"/>
          <a:srcRect l="22127" t="18803" r="41956" b="8832"/>
          <a:stretch>
            <a:fillRect/>
          </a:stretch>
        </p:blipFill>
        <p:spPr bwMode="auto">
          <a:xfrm>
            <a:off x="5429224" y="1357298"/>
            <a:ext cx="3714776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198</TotalTime>
  <Words>375</Words>
  <Application>Microsoft Office PowerPoint</Application>
  <PresentationFormat>Экран (4:3)</PresentationFormat>
  <Paragraphs>64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Солнцестояние</vt:lpstr>
      <vt:lpstr>Системы линейных уравнений с двумя переменными </vt:lpstr>
      <vt:lpstr>Вопросы для повторения </vt:lpstr>
      <vt:lpstr>Слайд 3</vt:lpstr>
      <vt:lpstr>Слайд 4</vt:lpstr>
      <vt:lpstr>Слайд 5</vt:lpstr>
      <vt:lpstr>Слайд 6</vt:lpstr>
      <vt:lpstr>Слайд 7</vt:lpstr>
      <vt:lpstr>Алгоритм действий:</vt:lpstr>
      <vt:lpstr>Слайд 9</vt:lpstr>
      <vt:lpstr>Слайд 10</vt:lpstr>
      <vt:lpstr>Слайд 11</vt:lpstr>
      <vt:lpstr>Слайд 12</vt:lpstr>
      <vt:lpstr>Слайд 13</vt:lpstr>
    </vt:vector>
  </TitlesOfParts>
  <Company>Optimus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21</cp:revision>
  <dcterms:created xsi:type="dcterms:W3CDTF">2015-05-05T20:11:21Z</dcterms:created>
  <dcterms:modified xsi:type="dcterms:W3CDTF">2015-05-06T09:23:36Z</dcterms:modified>
</cp:coreProperties>
</file>