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5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75" d="100"/>
          <a:sy n="75" d="100"/>
        </p:scale>
        <p:origin x="-1008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353B72-E4F2-44BB-8F70-771FD6E0A18E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781379-E9C3-48DD-B4FE-5108DFF7D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56302B-272D-473F-A7B9-04341B7F0964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674CDA-17A6-4141-B97B-86F94FDF53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E26CAC-0688-43E8-9C38-862DACDF4DCA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80D531-2934-4FC5-9620-7DE627E1F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F54046-F0DE-456B-901E-D3A174142007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DA95D2-E354-49C1-B7B9-DD5F7266E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28C27C-CD02-4E50-B7F4-FBEBE1293B96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A556E4-F58B-4384-8ED0-837DBB815E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7B4BAB-1C05-4581-97B5-D71187E6482E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463F9F-C2F3-4BF3-A83C-921E08F0EF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6F423E-AC7D-4E1D-B8C5-D3637639F7DB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57A3FF-A497-4528-88CE-3465E1883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432530-0816-4C48-B7A7-F7077774ED2B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A0186-A042-4010-B6C6-87920AC6E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072036-E45F-4B7D-81B7-547D76C3A7CE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6F5C07-C519-4C55-9666-3E3E289AD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FA1173-83E9-4DB4-891C-F2BFBD467808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CE5982-9259-4020-B221-3415C9B25D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3D3E94FA-ED5C-4EAF-A461-D41ED66EC090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62507987-5012-4894-B689-854794A47B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5F149AD-01F6-4C98-B19D-0050AF6D3650}" type="datetimeFigureOut">
              <a:rPr lang="ru-RU" smtClean="0"/>
              <a:pPr>
                <a:defRPr/>
              </a:pPr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4DAF6CC-739B-4E42-8C62-FD865939B8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b="0" smtClean="0"/>
              <a:t>Подготовила:</a:t>
            </a:r>
            <a:r>
              <a:rPr lang="ru-RU" sz="1800" b="0" smtClean="0"/>
              <a:t/>
            </a:r>
            <a:br>
              <a:rPr lang="ru-RU" sz="1800" b="0" smtClean="0"/>
            </a:br>
            <a:r>
              <a:rPr lang="ru-RU" sz="1800" b="0" smtClean="0"/>
              <a:t>Мигунова </a:t>
            </a:r>
            <a:r>
              <a:rPr lang="ru-RU" sz="1800" b="0" smtClean="0"/>
              <a:t>И.А</a:t>
            </a:r>
            <a:r>
              <a:rPr lang="ru-RU" sz="1800" b="0" smtClean="0"/>
              <a:t>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endParaRPr lang="ru-RU" sz="16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Презентация на тему:</a:t>
            </a:r>
          </a:p>
          <a:p>
            <a:r>
              <a:rPr lang="ru-RU" sz="3200" b="1" dirty="0" smtClean="0"/>
              <a:t>« Философские проблемы современного образования (психолого-педагогические аспекты).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Философия представляет собой особую форму знания. В ее рамках человек осуществляет </a:t>
            </a:r>
            <a:r>
              <a:rPr lang="ru-RU" sz="1800" dirty="0" err="1" smtClean="0"/>
              <a:t>аксиологическую</a:t>
            </a:r>
            <a:r>
              <a:rPr lang="ru-RU" sz="1800" dirty="0" smtClean="0"/>
              <a:t> рефлексию над собой, своим местом в мире. </a:t>
            </a:r>
            <a:endParaRPr lang="ru-RU" sz="1800" dirty="0"/>
          </a:p>
        </p:txBody>
      </p:sp>
      <p:pic>
        <p:nvPicPr>
          <p:cNvPr id="9218" name="Picture 2" descr="C:\Users\Ирина\Desktop\садов филос\d570dee89c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41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Если культура является потенциальным средством реализации сущностных сил человека, то философия связана с самосознанием культуры.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42" name="Picture 2" descr="C:\Users\Ирина\Desktop\садов филос\0a2aece668b618b6353ace0b21aeb6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55787"/>
            <a:ext cx="60960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Феноменологическое понимание образовательных процессов предполагает диалог философии и педагогики, в процессе которого формируется особого рода знание, обозначаемое авторами понятием «</a:t>
            </a:r>
            <a:r>
              <a:rPr lang="ru-RU" sz="1800" dirty="0" err="1" smtClean="0"/>
              <a:t>методологос</a:t>
            </a:r>
            <a:r>
              <a:rPr lang="ru-RU" sz="1800" dirty="0" smtClean="0"/>
              <a:t> образования»</a:t>
            </a:r>
            <a:endParaRPr lang="ru-RU" sz="1800" dirty="0"/>
          </a:p>
        </p:txBody>
      </p:sp>
      <p:pic>
        <p:nvPicPr>
          <p:cNvPr id="11266" name="Picture 2" descr="C:\Users\Ирина\Desktop\садов филос\shkk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08" y="1784350"/>
            <a:ext cx="501018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1. феноменологический подход в педагогике должен учитывать глубокие связи человека со всем живым. Способности личности к самоопределению через эстетико-поэтический, нравственный и рациональный смыслы уходят своими корнями в глубины жизни. </a:t>
            </a:r>
            <a:endParaRPr lang="ru-RU" sz="1800" dirty="0"/>
          </a:p>
        </p:txBody>
      </p:sp>
      <p:pic>
        <p:nvPicPr>
          <p:cNvPr id="12290" name="Picture 2" descr="C:\Users\Ирина\Desktop\садов филос\83725107_83682565_1329428318_0_61ea9_5b3bed0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6143929" cy="41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 традиционная педагогика, исходившая из противопоставления природы и культуры, оказывается </a:t>
            </a:r>
            <a:r>
              <a:rPr lang="ru-RU" sz="1800" dirty="0" err="1" smtClean="0"/>
              <a:t>витально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беспредпосылочной</a:t>
            </a:r>
            <a:r>
              <a:rPr lang="ru-RU" sz="1800" dirty="0" smtClean="0"/>
              <a:t>. Что же касается феноменологической педагогики, то, как и другие науки о человеке, она должна найти доминанту в глубинах функционирования самой жизни. </a:t>
            </a:r>
            <a:r>
              <a:rPr lang="ru-RU" sz="1800" dirty="0" err="1" smtClean="0"/>
              <a:t>Педагог-феноменолог</a:t>
            </a:r>
            <a:r>
              <a:rPr lang="ru-RU" sz="1800" dirty="0" smtClean="0"/>
              <a:t> не склонен преувеличивать роль абстрактных теорий и делает ставку на рефлексивное осознание, воспитание и образование детей.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924944"/>
            <a:ext cx="7772400" cy="3430616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Поэтому осмысление целей и задач образования может осуществляться только в целостном контексте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2. для современной педагогики важен индивидуальный жизненный генезис человека, в процессе которого происходит развитие его личностных качеств. Виртуальные жизненные силы кристаллизуются вокруг четырех уникальных человеческих центров – воображение, память, интеллект и воля. В концепции феноменологии жизни определяющим является </a:t>
            </a:r>
            <a:r>
              <a:rPr lang="ru-RU" sz="1800" dirty="0" err="1" smtClean="0"/>
              <a:t>самоиндивидуализирующий</a:t>
            </a:r>
            <a:r>
              <a:rPr lang="ru-RU" sz="1800" dirty="0" smtClean="0"/>
              <a:t> характер жизни. Вопрос о том, как формирует и осуществляет духовный и телесный проект саморазвития тот или иной индивид и какое место в нем занимает учитель – один из важнейших в феноменологической педагогике.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01008"/>
            <a:ext cx="7772400" cy="28545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. Это  ориентирует современную школу на развитие личности в пространстве многообразия культур.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3. ключевой становится идея диалога учитель и ученик как уникальных, самобытных личностей.</a:t>
            </a:r>
            <a:endParaRPr lang="ru-RU" sz="1800" dirty="0"/>
          </a:p>
        </p:txBody>
      </p:sp>
      <p:pic>
        <p:nvPicPr>
          <p:cNvPr id="13314" name="Picture 2" descr="C:\Users\Ирина\Desktop\садов филос\Philo_medi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772" y="1784350"/>
            <a:ext cx="494765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Диалог – это средство и состояние самореализации и индивидуализации ребенка.</a:t>
            </a:r>
            <a:endParaRPr lang="ru-RU" sz="1800" dirty="0"/>
          </a:p>
        </p:txBody>
      </p:sp>
      <p:pic>
        <p:nvPicPr>
          <p:cNvPr id="14338" name="Picture 2" descr="C:\Users\Ирина\Desktop\садов филос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234" y="1784350"/>
            <a:ext cx="356473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. Задача образования – помочь человеку выработать свою собственную позицию в жизни, стать субъектом взаимодействия в этой жизни, субъектом осуществления индивидуального Логоса жизни.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5362" name="Picture 2" descr="C:\Users\Ирина\Desktop\садов филос\2-1-roj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2274887"/>
            <a:ext cx="5753100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844928"/>
          </a:xfrm>
        </p:spPr>
        <p:txBody>
          <a:bodyPr/>
          <a:lstStyle/>
          <a:p>
            <a:r>
              <a:rPr lang="ru-RU" sz="1800" dirty="0" smtClean="0"/>
              <a:t>4.  важным критерием феноменологической педагогики является воспитание человека как субъекта поступка, как творца собственной жизни. Задача школы в том, чтобы, опираясь на индивидуальность ребенка, помогать ему приобретать ответственный опыт свободного поведения. Язык и мышление </a:t>
            </a:r>
            <a:r>
              <a:rPr lang="ru-RU" sz="1800" dirty="0" err="1" smtClean="0"/>
              <a:t>педагога-феноменолога</a:t>
            </a:r>
            <a:r>
              <a:rPr lang="ru-RU" sz="1800" dirty="0" smtClean="0"/>
              <a:t> не </a:t>
            </a:r>
            <a:r>
              <a:rPr lang="ru-RU" sz="1800" dirty="0" err="1" smtClean="0"/>
              <a:t>когнитивны</a:t>
            </a:r>
            <a:r>
              <a:rPr lang="ru-RU" sz="1800" dirty="0" smtClean="0"/>
              <a:t>, а рефлексивны. Основные усилия он направляет на понимание и интерпретацию образа ребенка. Причем, он обращается непосредственно к индивидуальному ребенку и оказывает ему педагогическую помощь. В таком педагогическом диалоге общение всегда является личностным, особенным, конкретным, деликатным, открытым.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05064"/>
            <a:ext cx="7772400" cy="23504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Таким образом, педагогическая культура в пространстве феноменологии – это не только культура отношения к самой жизни, но и культура выявления и развития </a:t>
            </a:r>
            <a:r>
              <a:rPr lang="ru-RU" sz="1800" dirty="0" err="1" smtClean="0"/>
              <a:t>самоиндивидуализирующего</a:t>
            </a:r>
            <a:r>
              <a:rPr lang="ru-RU" sz="1800" dirty="0" smtClean="0"/>
              <a:t> характера человека.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Философия образования как научная дисциплина и учебный предмет существует в мире уже несколько десятилетий. </a:t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садов филос\6a00d8341c3e6353ef00e552432ef68834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702" y="1784350"/>
            <a:ext cx="298579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Требование   -   формировать   нравственного ответственного  человека.  Сегодня  оно  становится   в   плане   осмысления человеком нравственных реалий, добра и зла, своего места в жизни,  познания, ответственности за природу, за  судьбу  культуры,  близких  и  т.п.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04864"/>
            <a:ext cx="7772400" cy="41506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Нужно, чтобы образованный человек был готов и к испытаниям, иначе  как он может способствовать преодолению кризиса культуры.</a:t>
            </a:r>
          </a:p>
          <a:p>
            <a:r>
              <a:rPr lang="ru-RU" sz="1800" dirty="0" smtClean="0"/>
              <a:t>Образование  должно  создавать условия для формирования свободной личности,  для  понимания  других  людей, для  формирования  мышления,  общения,  наконец,  практических  действий   и поступков человека.</a:t>
            </a:r>
          </a:p>
          <a:p>
            <a:r>
              <a:rPr lang="ru-RU" sz="1800" dirty="0" smtClean="0"/>
              <a:t> Другое требование, важное для нашего времени, -  понимание  и  принятие чужой культуры.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 Перечисленные  проблемы,  число  которых,  конечно,   можно   умножить, наглядно поясняют, почему  сейчас  так  важна  </a:t>
            </a:r>
            <a:r>
              <a:rPr lang="ru-RU" sz="1800" dirty="0" err="1" smtClean="0"/>
              <a:t>философскометодологическая</a:t>
            </a:r>
            <a:r>
              <a:rPr lang="ru-RU" sz="1800" dirty="0" smtClean="0"/>
              <a:t>  и гуманитарная проработка  идей  образования,  которая  должна  привести  и  к другой педагогической парадигме, и к новому  пониманию  образования,  школы, человека.</a:t>
            </a:r>
            <a:endParaRPr lang="ru-RU" sz="1800" dirty="0"/>
          </a:p>
        </p:txBody>
      </p:sp>
      <p:pic>
        <p:nvPicPr>
          <p:cNvPr id="16386" name="Picture 2" descr="C:\Users\Ирина\Desktop\садов филос\3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542" y="3141663"/>
            <a:ext cx="4834116" cy="321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ИМЕЕТ ФИЛОСОФСКУЮ ПРИРОДУ.</a:t>
            </a:r>
            <a:endParaRPr lang="ru-RU" dirty="0"/>
          </a:p>
        </p:txBody>
      </p:sp>
      <p:pic>
        <p:nvPicPr>
          <p:cNvPr id="17410" name="Picture 2" descr="C:\Users\Ирина\Desktop\садов филос\internatio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714" y="1784350"/>
            <a:ext cx="173577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0690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Спасибо за внимание.</a:t>
            </a:r>
            <a:endParaRPr lang="ru-RU" dirty="0"/>
          </a:p>
        </p:txBody>
      </p:sp>
      <p:pic>
        <p:nvPicPr>
          <p:cNvPr id="18434" name="Picture 2" descr="C:\Users\Ирина\Desktop\садов филос\cd0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6084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4952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800" dirty="0" smtClean="0"/>
              <a:t>В современную эпоху формирования информационной цивилизации на рубеже</a:t>
            </a:r>
            <a:br>
              <a:rPr lang="ru-RU" sz="1800" dirty="0" smtClean="0"/>
            </a:br>
            <a:r>
              <a:rPr lang="ru-RU" sz="1800" dirty="0" smtClean="0"/>
              <a:t>нового века и нового тысячелетия, проблемы  образования,  его  настоящего  и будущего  становятся  весьма  актуальными.   В   последнее   время   активно развивается новая наука - философия образования.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Что же связывает эти  два  понятия  -  философия  и образование?</a:t>
            </a:r>
            <a:endParaRPr lang="ru-RU" sz="1800" dirty="0"/>
          </a:p>
        </p:txBody>
      </p:sp>
      <p:pic>
        <p:nvPicPr>
          <p:cNvPr id="2050" name="Picture 2" descr="C:\Users\Ирина\Desktop\садов филос\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632" y="2924944"/>
            <a:ext cx="5184189" cy="345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У философии и педагогики давние связи, более того, первые педагогические мысли и теории зарождались именно в русле философских концепций – достаточно вспомнить античную историю, средние века или эпоху Возрождения.  Наиболее тесная область пересечения этих научных областей получила название философия образования. Попробуем рассмотреть эти понятия и научные дисциплины в их взаимосвязи.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C:\Users\Ирина\Desktop\садов филос\DSCF8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3284538"/>
            <a:ext cx="4095749" cy="307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Педагогика — наука и искусство совершенствования человека и групп людей с помощью образования, воспитания и обучения.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 descr="C:\Users\Ирина\Desktop\садов филос\образование-за-границ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768393" cy="317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Философия образования - область исследований общей теоретической проблематики, целей и ценностных оснований образования, принципов формирования его содержания и направленности. Философия образования рассматривает сущность и природу всех явлений в образовательном процессе: что такое образование само по себе (онтология образования); каким образом оно происходит (логика образования); каковы природа и источники ценностей образования (аксиология образования); каким бывает и каким должно быть поведение участников образовательного процесса (этика образования); какими бывают и какими должны быть методы содействия образовательному процессу (методология образования). Совокупности идей, составляющих основу того или иного целостного подхода к постановке дела образования, могут также рассматриваться отдельно (идеология образования).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 descr="C:\Users\Ирина\Desktop\садов филос\49191865_Bibliotek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116" y="4797425"/>
            <a:ext cx="1912967" cy="155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Современная система образования в своих основных чертах  сложилась  под влиянием  определенных  философских  и   педагогических   идей.   Они   были сформированы в конце 18 начале 19 веков Каменским, Песталоцци,  </a:t>
            </a:r>
            <a:r>
              <a:rPr lang="ru-RU" sz="1800" dirty="0" err="1" smtClean="0"/>
              <a:t>Фребелем</a:t>
            </a:r>
            <a:r>
              <a:rPr lang="ru-RU" sz="1800" dirty="0" smtClean="0"/>
              <a:t>  </a:t>
            </a:r>
            <a:r>
              <a:rPr lang="ru-RU" sz="1800" dirty="0" err="1" smtClean="0"/>
              <a:t>и,далее</a:t>
            </a:r>
            <a:r>
              <a:rPr lang="ru-RU" sz="1800" dirty="0" smtClean="0"/>
              <a:t>  </a:t>
            </a:r>
            <a:r>
              <a:rPr lang="ru-RU" sz="1800" dirty="0" err="1" smtClean="0"/>
              <a:t>Гербартом</a:t>
            </a:r>
            <a:r>
              <a:rPr lang="ru-RU" sz="1800" dirty="0" smtClean="0"/>
              <a:t>,  </a:t>
            </a:r>
            <a:r>
              <a:rPr lang="ru-RU" sz="1800" dirty="0" err="1" smtClean="0"/>
              <a:t>Дистервегом</a:t>
            </a:r>
            <a:r>
              <a:rPr lang="ru-RU" sz="1800" dirty="0" smtClean="0"/>
              <a:t>,  </a:t>
            </a:r>
            <a:r>
              <a:rPr lang="ru-RU" sz="1800" dirty="0" err="1" smtClean="0"/>
              <a:t>Дьюи</a:t>
            </a:r>
            <a:r>
              <a:rPr lang="ru-RU" sz="1800" dirty="0" smtClean="0"/>
              <a:t>   и   другими   основателями   научной педагогики и в сумме образуют  так  называемую  "классическую"  систему  или модель образования (школы). Хотя эта модель эволюционировала в течение  двух столетий, в своих основных характеристиках она осталась неизменной.</a:t>
            </a:r>
            <a:endParaRPr lang="ru-RU" sz="1800" dirty="0"/>
          </a:p>
        </p:txBody>
      </p:sp>
      <p:pic>
        <p:nvPicPr>
          <p:cNvPr id="6146" name="Picture 2" descr="C:\Users\Ирина\Desktop\садов филос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2052278" cy="3143250"/>
          </a:xfrm>
          <a:prstGeom prst="rect">
            <a:avLst/>
          </a:prstGeom>
          <a:noFill/>
        </p:spPr>
      </p:pic>
      <p:pic>
        <p:nvPicPr>
          <p:cNvPr id="6147" name="Picture 3" descr="C:\Users\Ирина\Desktop\садов филос\gech.ch_pestaloz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2684388" cy="3241526"/>
          </a:xfrm>
          <a:prstGeom prst="rect">
            <a:avLst/>
          </a:prstGeom>
          <a:noFill/>
        </p:spPr>
      </p:pic>
      <p:pic>
        <p:nvPicPr>
          <p:cNvPr id="6148" name="Picture 4" descr="C:\Users\Ирина\Desktop\садов филос\fich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2223173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 Философия  с  самого  начала  своего  возникновения  и  до  наших  дней стремилась не только  осмыслить  существование  системы  образования,  но  и сформулировать новые ценности и пределы  образования.</a:t>
            </a:r>
            <a:endParaRPr lang="ru-RU" sz="1800" dirty="0"/>
          </a:p>
        </p:txBody>
      </p:sp>
      <p:pic>
        <p:nvPicPr>
          <p:cNvPr id="7170" name="Picture 2" descr="C:\Users\Ирина\Desktop\садов филос\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5404336" cy="3910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Встает вопрос о соотношении философии образования и собственно философии. Естественно, строгое разграничение провести между ними нельзя. Смысл философии образования состоит в осуществлении философской рефлексии над теми особыми точками культуры, которые допускают свою интерпретацию в категориях образования человека. При этом философия образования выступает как философия жизни человека, приобщающегося к культуре, обретающего возможности для реализации своих сущностных сил. </a:t>
            </a:r>
            <a:endParaRPr lang="ru-RU" sz="1800" dirty="0"/>
          </a:p>
        </p:txBody>
      </p:sp>
      <p:pic>
        <p:nvPicPr>
          <p:cNvPr id="8194" name="Picture 2" descr="C:\Users\Ирина\Desktop\садов филос\0_9ca07_7ac1793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75" y="3213100"/>
            <a:ext cx="31432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584</TotalTime>
  <Words>808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Подготовила: Мигунова И.А. </vt:lpstr>
      <vt:lpstr>Философия образования как научная дисциплина и учебный предмет существует в мире уже несколько десятилетий.  </vt:lpstr>
      <vt:lpstr> В современную эпоху формирования информационной цивилизации на рубеже нового века и нового тысячелетия, проблемы  образования,  его  настоящего  и будущего  становятся  весьма  актуальными.   В   последнее   время   активно развивается новая наука - философия образования.   Что же связывает эти  два  понятия  -  философия  и образование?</vt:lpstr>
      <vt:lpstr>У философии и педагогики давние связи, более того, первые педагогические мысли и теории зарождались именно в русле философских концепций – достаточно вспомнить античную историю, средние века или эпоху Возрождения.  Наиболее тесная область пересечения этих научных областей получила название философия образования. Попробуем рассмотреть эти понятия и научные дисциплины в их взаимосвязи. </vt:lpstr>
      <vt:lpstr>Педагогика — наука и искусство совершенствования человека и групп людей с помощью образования, воспитания и обучения. </vt:lpstr>
      <vt:lpstr>  Философия образования - область исследований общей теоретической проблематики, целей и ценностных оснований образования, принципов формирования его содержания и направленности. Философия образования рассматривает сущность и природу всех явлений в образовательном процессе: что такое образование само по себе (онтология образования); каким образом оно происходит (логика образования); каковы природа и источники ценностей образования (аксиология образования); каким бывает и каким должно быть поведение участников образовательного процесса (этика образования); какими бывают и какими должны быть методы содействия образовательному процессу (методология образования). Совокупности идей, составляющих основу того или иного целостного подхода к постановке дела образования, могут также рассматриваться отдельно (идеология образования). </vt:lpstr>
      <vt:lpstr>Современная система образования в своих основных чертах  сложилась  под влиянием  определенных  философских  и   педагогических   идей.   Они   были сформированы в конце 18 начале 19 веков Каменским, Песталоцци,  Фребелем  и,далее  Гербартом,  Дистервегом,  Дьюи   и   другими   основателями   научной педагогики и в сумме образуют  так  называемую  "классическую"  систему  или модель образования (школы). Хотя эта модель эволюционировала в течение  двух столетий, в своих основных характеристиках она осталась неизменной.</vt:lpstr>
      <vt:lpstr> Философия  с  самого  начала  своего  возникновения  и  до  наших  дней стремилась не только  осмыслить  существование  системы  образования,  но  и сформулировать новые ценности и пределы  образования.</vt:lpstr>
      <vt:lpstr>Встает вопрос о соотношении философии образования и собственно философии. Естественно, строгое разграничение провести между ними нельзя. Смысл философии образования состоит в осуществлении философской рефлексии над теми особыми точками культуры, которые допускают свою интерпретацию в категориях образования человека. При этом философия образования выступает как философия жизни человека, приобщающегося к культуре, обретающего возможности для реализации своих сущностных сил. </vt:lpstr>
      <vt:lpstr>Философия представляет собой особую форму знания. В ее рамках человек осуществляет аксиологическую рефлексию над собой, своим местом в мире. </vt:lpstr>
      <vt:lpstr>Если культура является потенциальным средством реализации сущностных сил человека, то философия связана с самосознанием культуры. </vt:lpstr>
      <vt:lpstr>Феноменологическое понимание образовательных процессов предполагает диалог философии и педагогики, в процессе которого формируется особого рода знание, обозначаемое авторами понятием «методологос образования»</vt:lpstr>
      <vt:lpstr>1. феноменологический подход в педагогике должен учитывать глубокие связи человека со всем живым. Способности личности к самоопределению через эстетико-поэтический, нравственный и рациональный смыслы уходят своими корнями в глубины жизни. </vt:lpstr>
      <vt:lpstr> А традиционная педагогика, исходившая из противопоставления природы и культуры, оказывается витально беспредпосылочной. Что же касается феноменологической педагогики, то, как и другие науки о человеке, она должна найти доминанту в глубинах функционирования самой жизни. Педагог-феноменолог не склонен преувеличивать роль абстрактных теорий и делает ставку на рефлексивное осознание, воспитание и образование детей.   </vt:lpstr>
      <vt:lpstr>2. для современной педагогики важен индивидуальный жизненный генезис человека, в процессе которого происходит развитие его личностных качеств. Виртуальные жизненные силы кристаллизуются вокруг четырех уникальных человеческих центров – воображение, память, интеллект и воля. В концепции феноменологии жизни определяющим является самоиндивидуализирующий характер жизни. Вопрос о том, как формирует и осуществляет духовный и телесный проект саморазвития тот или иной индивид и какое место в нем занимает учитель – один из важнейших в феноменологической педагогике. </vt:lpstr>
      <vt:lpstr>3. ключевой становится идея диалога учитель и ученик как уникальных, самобытных личностей.</vt:lpstr>
      <vt:lpstr>Диалог – это средство и состояние самореализации и индивидуализации ребенка.</vt:lpstr>
      <vt:lpstr>. Задача образования – помочь человеку выработать свою собственную позицию в жизни, стать субъектом взаимодействия в этой жизни, субъектом осуществления индивидуального Логоса жизни. </vt:lpstr>
      <vt:lpstr>4.  важным критерием феноменологической педагогики является воспитание человека как субъекта поступка, как творца собственной жизни. Задача школы в том, чтобы, опираясь на индивидуальность ребенка, помогать ему приобретать ответственный опыт свободного поведения. Язык и мышление педагога-феноменолога не когнитивны, а рефлексивны. Основные усилия он направляет на понимание и интерпретацию образа ребенка. Причем, он обращается непосредственно к индивидуальному ребенку и оказывает ему педагогическую помощь. В таком педагогическом диалоге общение всегда является личностным, особенным, конкретным, деликатным, открытым. </vt:lpstr>
      <vt:lpstr>Требование   -   формировать   нравственного ответственного  человека.  Сегодня  оно  становится   в   плане   осмысления человеком нравственных реалий, добра и зла, своего места в жизни,  познания, ответственности за природу, за  судьбу  культуры,  близких  и  т.п.  </vt:lpstr>
      <vt:lpstr> Перечисленные  проблемы,  число  которых,  конечно,   можно   умножить, наглядно поясняют, почему  сейчас  так  важна  философскометодологическая  и гуманитарная проработка  идей  образования,  которая  должна  привести  и  к другой педагогической парадигме, и к новому  пониманию  образования,  школы, человека.</vt:lpstr>
      <vt:lpstr>ОБРАЗОВАНИЕ ИМЕЕТ ФИЛОСОФСКУЮ ПРИРОДУ.</vt:lpstr>
      <vt:lpstr>     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«1000 лет за 10 дней»</dc:title>
  <dc:creator>Татьяна</dc:creator>
  <cp:lastModifiedBy>Ирина</cp:lastModifiedBy>
  <cp:revision>70</cp:revision>
  <dcterms:created xsi:type="dcterms:W3CDTF">2014-02-06T17:10:59Z</dcterms:created>
  <dcterms:modified xsi:type="dcterms:W3CDTF">2014-09-21T16:16:01Z</dcterms:modified>
</cp:coreProperties>
</file>