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62" r:id="rId4"/>
    <p:sldId id="276" r:id="rId5"/>
    <p:sldId id="277" r:id="rId6"/>
    <p:sldId id="257" r:id="rId7"/>
    <p:sldId id="259" r:id="rId8"/>
    <p:sldId id="260" r:id="rId9"/>
    <p:sldId id="258" r:id="rId10"/>
    <p:sldId id="263" r:id="rId11"/>
    <p:sldId id="266" r:id="rId12"/>
    <p:sldId id="272" r:id="rId13"/>
    <p:sldId id="267" r:id="rId14"/>
    <p:sldId id="273" r:id="rId15"/>
    <p:sldId id="271" r:id="rId16"/>
    <p:sldId id="274" r:id="rId17"/>
    <p:sldId id="265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0033"/>
    <a:srgbClr val="FF0066"/>
    <a:srgbClr val="66FF33"/>
    <a:srgbClr val="CC6600"/>
    <a:srgbClr val="9933FF"/>
    <a:srgbClr val="0066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A0B46-307B-41F0-AA74-D0960E450D0C}" type="doc">
      <dgm:prSet loTypeId="urn:microsoft.com/office/officeart/2005/8/layout/h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8E553E1-3379-4DA4-9916-BFDD6411597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Использование ППС на уроках позволяет</a:t>
          </a: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решать дидактические цели урока: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A4DC598-DE5A-4491-BF03-C109B5F5E681}" type="parTrans" cxnId="{20B7584B-B38E-4457-B947-9BFA92B2175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F80E3B-9DFA-4891-A5E2-50EAF33C5766}" type="sibTrans" cxnId="{20B7584B-B38E-4457-B947-9BFA92B2175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329BED4-A9F6-4E42-9D9B-8CCE0A9A15B6}">
      <dgm:prSet phldrT="[Текст]" custT="1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восприятие</a:t>
          </a:r>
        </a:p>
        <a:p>
          <a:r>
            <a: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учебного </a:t>
          </a:r>
        </a:p>
        <a:p>
          <a:r>
            <a: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материала</a:t>
          </a:r>
        </a:p>
        <a:p>
          <a:r>
            <a: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учащимися</a:t>
          </a:r>
          <a:endParaRPr lang="ru-RU" sz="2400" b="1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6BE8E3E-154F-416F-A896-72E08F52074F}" type="parTrans" cxnId="{8FA32679-373C-4F11-B59C-B89D973769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7B32E61-361E-42F8-823D-2351F39D7051}" type="sibTrans" cxnId="{8FA32679-373C-4F11-B59C-B89D973769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9177059-B0E5-47B0-B25B-E60A04B5217B}">
      <dgm:prSet phldrT="[Текст]" custT="1"/>
      <dgm:spPr>
        <a:gradFill flip="none" rotWithShape="0">
          <a:gsLst>
            <a:gs pos="0">
              <a:schemeClr val="tx1">
                <a:lumMod val="75000"/>
                <a:shade val="30000"/>
                <a:satMod val="115000"/>
              </a:schemeClr>
            </a:gs>
            <a:gs pos="50000">
              <a:schemeClr val="tx1">
                <a:lumMod val="75000"/>
                <a:shade val="67500"/>
                <a:satMod val="115000"/>
              </a:schemeClr>
            </a:gs>
            <a:gs pos="100000">
              <a:schemeClr val="tx1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 sz="2400" dirty="0" smtClean="0">
            <a:latin typeface="Arial" pitchFamily="34" charset="0"/>
            <a:cs typeface="Arial" pitchFamily="34" charset="0"/>
          </a:endParaRPr>
        </a:p>
        <a:p>
          <a:endParaRPr lang="ru-RU" sz="2400" dirty="0" smtClean="0">
            <a:latin typeface="Arial" pitchFamily="34" charset="0"/>
            <a:cs typeface="Arial" pitchFamily="34" charset="0"/>
          </a:endParaRPr>
        </a:p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развитие</a:t>
          </a:r>
        </a:p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познавательного</a:t>
          </a:r>
        </a:p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интереса,</a:t>
          </a:r>
        </a:p>
        <a:p>
          <a:r>
            <a:rPr lang="ru-RU" sz="2400" b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умения анализировать</a:t>
          </a:r>
          <a:r>
            <a:rPr lang="ru-RU" sz="4500" b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ru-RU" sz="4500" b="1" dirty="0" smtClean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endParaRPr lang="ru-RU" sz="4500" dirty="0">
            <a:latin typeface="Arial" pitchFamily="34" charset="0"/>
            <a:cs typeface="Arial" pitchFamily="34" charset="0"/>
          </a:endParaRPr>
        </a:p>
      </dgm:t>
    </dgm:pt>
    <dgm:pt modelId="{017ED2E9-31F3-4361-804E-7ED42E5F8D40}" type="parTrans" cxnId="{BACA715E-223C-466D-880C-6DA2D8B2568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D8DCBEF-19FA-4EC6-ADB2-D9D05013A280}" type="sibTrans" cxnId="{BACA715E-223C-466D-880C-6DA2D8B2568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991FD04-038D-4BA1-B14E-3DB9F55144A4}">
      <dgm:prSet phldrT="[Текст]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b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воспитание</a:t>
          </a:r>
        </a:p>
        <a:p>
          <a:r>
            <a:rPr lang="ru-RU" b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научного </a:t>
          </a:r>
        </a:p>
        <a:p>
          <a:r>
            <a:rPr lang="ru-RU" b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мировоззрени</a:t>
          </a:r>
          <a:r>
            <a:rPr lang="ru-RU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я</a:t>
          </a:r>
          <a:endParaRPr lang="ru-RU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6F2B1AB-6CC8-4454-A36C-B329997F0936}" type="parTrans" cxnId="{15643923-D2AB-4581-90AC-0E7A926A8BF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1CDB3B-7F7B-4F10-A5E2-CA8524CD50DF}" type="sibTrans" cxnId="{15643923-D2AB-4581-90AC-0E7A926A8BF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98B1BC-9A5C-4370-8F4C-C22C6B5C1814}" type="pres">
      <dgm:prSet presAssocID="{877A0B46-307B-41F0-AA74-D0960E450D0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3AD0F0-8440-4DD9-B99F-E663EC1AC46B}" type="pres">
      <dgm:prSet presAssocID="{D8E553E1-3379-4DA4-9916-BFDD64115976}" presName="roof" presStyleLbl="dkBgShp" presStyleIdx="0" presStyleCnt="2" custLinFactNeighborX="1001" custLinFactNeighborY="0"/>
      <dgm:spPr/>
      <dgm:t>
        <a:bodyPr/>
        <a:lstStyle/>
        <a:p>
          <a:endParaRPr lang="ru-RU"/>
        </a:p>
      </dgm:t>
    </dgm:pt>
    <dgm:pt modelId="{F2C6261E-5EC1-45EF-9394-478D17090713}" type="pres">
      <dgm:prSet presAssocID="{D8E553E1-3379-4DA4-9916-BFDD64115976}" presName="pillars" presStyleCnt="0"/>
      <dgm:spPr/>
      <dgm:t>
        <a:bodyPr/>
        <a:lstStyle/>
        <a:p>
          <a:endParaRPr lang="ru-RU"/>
        </a:p>
      </dgm:t>
    </dgm:pt>
    <dgm:pt modelId="{2FFFB46D-DF34-4DC1-B53A-2FADFA78888D}" type="pres">
      <dgm:prSet presAssocID="{D8E553E1-3379-4DA4-9916-BFDD64115976}" presName="pillar1" presStyleLbl="node1" presStyleIdx="0" presStyleCnt="3" custLinFactNeighborX="231" custLinFactNeighborY="7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DCB7A-AC35-4098-ACEB-1F7EB5A90CAB}" type="pres">
      <dgm:prSet presAssocID="{99177059-B0E5-47B0-B25B-E60A04B5217B}" presName="pillarX" presStyleLbl="node1" presStyleIdx="1" presStyleCnt="3" custScaleX="115985" custScaleY="92370" custLinFactNeighborX="77" custLinFactNeighborY="3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8EB6B-424E-4F02-8DDE-987E217B5893}" type="pres">
      <dgm:prSet presAssocID="{A991FD04-038D-4BA1-B14E-3DB9F55144A4}" presName="pillarX" presStyleLbl="node1" presStyleIdx="2" presStyleCnt="3" custLinFactNeighborX="-77" custLinFactNeighborY="7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742E2-454E-46BA-A511-23497712549F}" type="pres">
      <dgm:prSet presAssocID="{D8E553E1-3379-4DA4-9916-BFDD64115976}" presName="base" presStyleLbl="dkBgShp" presStyleIdx="1" presStyleCnt="2" custFlipVert="1" custScaleY="113300" custLinFactNeighborX="126" custLinFactNeighborY="-6650"/>
      <dgm:spPr/>
      <dgm:t>
        <a:bodyPr/>
        <a:lstStyle/>
        <a:p>
          <a:endParaRPr lang="ru-RU"/>
        </a:p>
      </dgm:t>
    </dgm:pt>
  </dgm:ptLst>
  <dgm:cxnLst>
    <dgm:cxn modelId="{9E2CE5F0-D9D4-4809-A35D-825E87805A3F}" type="presOf" srcId="{F329BED4-A9F6-4E42-9D9B-8CCE0A9A15B6}" destId="{2FFFB46D-DF34-4DC1-B53A-2FADFA78888D}" srcOrd="0" destOrd="0" presId="urn:microsoft.com/office/officeart/2005/8/layout/hList3"/>
    <dgm:cxn modelId="{BB3046C7-57FC-4B37-8F5E-2F6BB8D8DC10}" type="presOf" srcId="{A991FD04-038D-4BA1-B14E-3DB9F55144A4}" destId="{04C8EB6B-424E-4F02-8DDE-987E217B5893}" srcOrd="0" destOrd="0" presId="urn:microsoft.com/office/officeart/2005/8/layout/hList3"/>
    <dgm:cxn modelId="{BACA715E-223C-466D-880C-6DA2D8B2568B}" srcId="{D8E553E1-3379-4DA4-9916-BFDD64115976}" destId="{99177059-B0E5-47B0-B25B-E60A04B5217B}" srcOrd="1" destOrd="0" parTransId="{017ED2E9-31F3-4361-804E-7ED42E5F8D40}" sibTransId="{FD8DCBEF-19FA-4EC6-ADB2-D9D05013A280}"/>
    <dgm:cxn modelId="{6B858441-C7A2-49A1-A70A-B29F964C5AF1}" type="presOf" srcId="{D8E553E1-3379-4DA4-9916-BFDD64115976}" destId="{943AD0F0-8440-4DD9-B99F-E663EC1AC46B}" srcOrd="0" destOrd="0" presId="urn:microsoft.com/office/officeart/2005/8/layout/hList3"/>
    <dgm:cxn modelId="{15643923-D2AB-4581-90AC-0E7A926A8BFA}" srcId="{D8E553E1-3379-4DA4-9916-BFDD64115976}" destId="{A991FD04-038D-4BA1-B14E-3DB9F55144A4}" srcOrd="2" destOrd="0" parTransId="{E6F2B1AB-6CC8-4454-A36C-B329997F0936}" sibTransId="{1E1CDB3B-7F7B-4F10-A5E2-CA8524CD50DF}"/>
    <dgm:cxn modelId="{8FA32679-373C-4F11-B59C-B89D9737699E}" srcId="{D8E553E1-3379-4DA4-9916-BFDD64115976}" destId="{F329BED4-A9F6-4E42-9D9B-8CCE0A9A15B6}" srcOrd="0" destOrd="0" parTransId="{46BE8E3E-154F-416F-A896-72E08F52074F}" sibTransId="{17B32E61-361E-42F8-823D-2351F39D7051}"/>
    <dgm:cxn modelId="{20B7584B-B38E-4457-B947-9BFA92B21759}" srcId="{877A0B46-307B-41F0-AA74-D0960E450D0C}" destId="{D8E553E1-3379-4DA4-9916-BFDD64115976}" srcOrd="0" destOrd="0" parTransId="{8A4DC598-DE5A-4491-BF03-C109B5F5E681}" sibTransId="{CDF80E3B-9DFA-4891-A5E2-50EAF33C5766}"/>
    <dgm:cxn modelId="{3471EA8D-853C-4BFF-87C6-AD14BC3C9006}" type="presOf" srcId="{877A0B46-307B-41F0-AA74-D0960E450D0C}" destId="{4498B1BC-9A5C-4370-8F4C-C22C6B5C1814}" srcOrd="0" destOrd="0" presId="urn:microsoft.com/office/officeart/2005/8/layout/hList3"/>
    <dgm:cxn modelId="{0A7E3659-5601-48CA-ACA8-E21BB861F6C5}" type="presOf" srcId="{99177059-B0E5-47B0-B25B-E60A04B5217B}" destId="{38EDCB7A-AC35-4098-ACEB-1F7EB5A90CAB}" srcOrd="0" destOrd="0" presId="urn:microsoft.com/office/officeart/2005/8/layout/hList3"/>
    <dgm:cxn modelId="{A5C726DE-1F24-4868-B673-DDF49B0F80B7}" type="presParOf" srcId="{4498B1BC-9A5C-4370-8F4C-C22C6B5C1814}" destId="{943AD0F0-8440-4DD9-B99F-E663EC1AC46B}" srcOrd="0" destOrd="0" presId="urn:microsoft.com/office/officeart/2005/8/layout/hList3"/>
    <dgm:cxn modelId="{F422CA97-7A54-4F63-BD8A-938281CD6FE7}" type="presParOf" srcId="{4498B1BC-9A5C-4370-8F4C-C22C6B5C1814}" destId="{F2C6261E-5EC1-45EF-9394-478D17090713}" srcOrd="1" destOrd="0" presId="urn:microsoft.com/office/officeart/2005/8/layout/hList3"/>
    <dgm:cxn modelId="{34AF46DD-71FF-4131-ACE6-92F3F3F7E938}" type="presParOf" srcId="{F2C6261E-5EC1-45EF-9394-478D17090713}" destId="{2FFFB46D-DF34-4DC1-B53A-2FADFA78888D}" srcOrd="0" destOrd="0" presId="urn:microsoft.com/office/officeart/2005/8/layout/hList3"/>
    <dgm:cxn modelId="{F7DBBB7E-5E1C-4B44-B002-6776A3ED93FD}" type="presParOf" srcId="{F2C6261E-5EC1-45EF-9394-478D17090713}" destId="{38EDCB7A-AC35-4098-ACEB-1F7EB5A90CAB}" srcOrd="1" destOrd="0" presId="urn:microsoft.com/office/officeart/2005/8/layout/hList3"/>
    <dgm:cxn modelId="{648316BD-ADAB-48EE-89F5-A25A4B565245}" type="presParOf" srcId="{F2C6261E-5EC1-45EF-9394-478D17090713}" destId="{04C8EB6B-424E-4F02-8DDE-987E217B5893}" srcOrd="2" destOrd="0" presId="urn:microsoft.com/office/officeart/2005/8/layout/hList3"/>
    <dgm:cxn modelId="{61302F5D-F62A-4669-A018-2597DFF9E376}" type="presParOf" srcId="{4498B1BC-9A5C-4370-8F4C-C22C6B5C1814}" destId="{295742E2-454E-46BA-A511-23497712549F}" srcOrd="2" destOrd="0" presId="urn:microsoft.com/office/officeart/2005/8/layout/hList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F0F5C-5E97-464D-8141-8D6091814A1C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3897002-B122-4143-8121-3AB62C443323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rPr>
            <a:t>использование готовых обучающих программ</a:t>
          </a:r>
          <a:endParaRPr lang="ru-RU" sz="2800" b="1" dirty="0">
            <a:solidFill>
              <a:srgbClr val="660033"/>
            </a:solidFill>
            <a:latin typeface="Arial" pitchFamily="34" charset="0"/>
            <a:cs typeface="Arial" pitchFamily="34" charset="0"/>
          </a:endParaRPr>
        </a:p>
      </dgm:t>
    </dgm:pt>
    <dgm:pt modelId="{1CAFC717-6CFF-4343-911A-3C7918DC97AA}" type="parTrans" cxnId="{508F6964-83BE-44A1-871E-09D69F061F86}">
      <dgm:prSet/>
      <dgm:spPr/>
      <dgm:t>
        <a:bodyPr/>
        <a:lstStyle/>
        <a:p>
          <a:endParaRPr lang="ru-RU"/>
        </a:p>
      </dgm:t>
    </dgm:pt>
    <dgm:pt modelId="{CED0E77D-E6F8-400E-95A4-F7178D36F2FA}" type="sibTrans" cxnId="{508F6964-83BE-44A1-871E-09D69F061F86}">
      <dgm:prSet/>
      <dgm:spPr/>
      <dgm:t>
        <a:bodyPr/>
        <a:lstStyle/>
        <a:p>
          <a:endParaRPr lang="ru-RU"/>
        </a:p>
      </dgm:t>
    </dgm:pt>
    <dgm:pt modelId="{56EFA031-A9AC-4E0E-8CA5-03DD568A891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создание презентаций к урокам и внеклассной работе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60BCFA9-1590-4F21-A3B0-762A8DC9F2BD}" type="parTrans" cxnId="{A55CAC46-CC67-4E06-83CF-C22DD728C769}">
      <dgm:prSet/>
      <dgm:spPr/>
      <dgm:t>
        <a:bodyPr/>
        <a:lstStyle/>
        <a:p>
          <a:endParaRPr lang="ru-RU"/>
        </a:p>
      </dgm:t>
    </dgm:pt>
    <dgm:pt modelId="{D1CA4F19-9FA3-4E66-A312-6258104E2B8A}" type="sibTrans" cxnId="{A55CAC46-CC67-4E06-83CF-C22DD728C769}">
      <dgm:prSet/>
      <dgm:spPr/>
      <dgm:t>
        <a:bodyPr/>
        <a:lstStyle/>
        <a:p>
          <a:endParaRPr lang="ru-RU"/>
        </a:p>
      </dgm:t>
    </dgm:pt>
    <dgm:pt modelId="{5539219D-BF8D-45D2-9D39-7656C3D2088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использование</a:t>
          </a:r>
          <a:r>
            <a: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 </a:t>
          </a:r>
          <a:r>
            <a: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интернет - ресурсов</a:t>
          </a:r>
          <a:endParaRPr lang="ru-RU" sz="2800" b="1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33FA03-D187-4E30-9997-FA686F52E601}" type="parTrans" cxnId="{0CC218C1-EFF2-436D-9A34-6AF4462B85F9}">
      <dgm:prSet/>
      <dgm:spPr/>
      <dgm:t>
        <a:bodyPr/>
        <a:lstStyle/>
        <a:p>
          <a:endParaRPr lang="ru-RU"/>
        </a:p>
      </dgm:t>
    </dgm:pt>
    <dgm:pt modelId="{B0B5C81A-C4DB-4DC2-9F67-201F0DCD643C}" type="sibTrans" cxnId="{0CC218C1-EFF2-436D-9A34-6AF4462B85F9}">
      <dgm:prSet/>
      <dgm:spPr/>
      <dgm:t>
        <a:bodyPr/>
        <a:lstStyle/>
        <a:p>
          <a:endParaRPr lang="ru-RU"/>
        </a:p>
      </dgm:t>
    </dgm:pt>
    <dgm:pt modelId="{7F71C75C-F12E-4A2F-AEC6-C23FDD41DE1D}" type="pres">
      <dgm:prSet presAssocID="{355F0F5C-5E97-464D-8141-8D6091814A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46603-926C-4F3C-A13B-A698831132F3}" type="pres">
      <dgm:prSet presAssocID="{83897002-B122-4143-8121-3AB62C443323}" presName="parentLin" presStyleCnt="0"/>
      <dgm:spPr/>
    </dgm:pt>
    <dgm:pt modelId="{31400274-B40C-43DA-BF83-2272D50CA670}" type="pres">
      <dgm:prSet presAssocID="{83897002-B122-4143-8121-3AB62C4433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9E9A87A-D076-4D04-8A54-478CA6693E89}" type="pres">
      <dgm:prSet presAssocID="{83897002-B122-4143-8121-3AB62C443323}" presName="parentText" presStyleLbl="node1" presStyleIdx="0" presStyleCnt="3" custScaleX="106211" custScaleY="168138" custLinFactNeighborX="4348" custLinFactNeighborY="322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108D4-023D-401E-A5A5-0618712DBBD3}" type="pres">
      <dgm:prSet presAssocID="{83897002-B122-4143-8121-3AB62C443323}" presName="negativeSpace" presStyleCnt="0"/>
      <dgm:spPr/>
    </dgm:pt>
    <dgm:pt modelId="{AFD470E5-AA8E-45FE-B689-A17447D71C18}" type="pres">
      <dgm:prSet presAssocID="{83897002-B122-4143-8121-3AB62C443323}" presName="childText" presStyleLbl="conFgAcc1" presStyleIdx="0" presStyleCnt="3" custScaleX="86087" custLinFactNeighborY="-2284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F84FEFF6-282B-4998-A716-F43388681A35}" type="pres">
      <dgm:prSet presAssocID="{CED0E77D-E6F8-400E-95A4-F7178D36F2FA}" presName="spaceBetweenRectangles" presStyleCnt="0"/>
      <dgm:spPr/>
    </dgm:pt>
    <dgm:pt modelId="{4D395037-09E5-47E2-8CA8-58343F84E793}" type="pres">
      <dgm:prSet presAssocID="{56EFA031-A9AC-4E0E-8CA5-03DD568A891B}" presName="parentLin" presStyleCnt="0"/>
      <dgm:spPr/>
    </dgm:pt>
    <dgm:pt modelId="{97A4A074-55C6-4543-88B3-0CD3CA7AB651}" type="pres">
      <dgm:prSet presAssocID="{56EFA031-A9AC-4E0E-8CA5-03DD568A89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49F69F6-A1E3-467F-A568-1AA2B6A05EA8}" type="pres">
      <dgm:prSet presAssocID="{56EFA031-A9AC-4E0E-8CA5-03DD568A891B}" presName="parentText" presStyleLbl="node1" presStyleIdx="1" presStyleCnt="3" custScaleX="106212" custScaleY="188779" custLinFactNeighborX="4348" custLinFactNeighborY="18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FB406-D61C-436F-B553-1EC6301F8CB6}" type="pres">
      <dgm:prSet presAssocID="{56EFA031-A9AC-4E0E-8CA5-03DD568A891B}" presName="negativeSpace" presStyleCnt="0"/>
      <dgm:spPr/>
    </dgm:pt>
    <dgm:pt modelId="{55D55CB7-D4A9-4857-8A9D-49E3D7D389E4}" type="pres">
      <dgm:prSet presAssocID="{56EFA031-A9AC-4E0E-8CA5-03DD568A891B}" presName="childText" presStyleLbl="conFgAcc1" presStyleIdx="1" presStyleCnt="3" custScaleX="86087" custLinFactNeighborY="-14688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 w="0">
          <a:noFill/>
        </a:ln>
      </dgm:spPr>
      <dgm:t>
        <a:bodyPr/>
        <a:lstStyle/>
        <a:p>
          <a:endParaRPr lang="ru-RU"/>
        </a:p>
      </dgm:t>
    </dgm:pt>
    <dgm:pt modelId="{8D9B744C-D927-4C57-BC59-F1B67A74412C}" type="pres">
      <dgm:prSet presAssocID="{D1CA4F19-9FA3-4E66-A312-6258104E2B8A}" presName="spaceBetweenRectangles" presStyleCnt="0"/>
      <dgm:spPr/>
    </dgm:pt>
    <dgm:pt modelId="{CA360879-CB9A-4445-A9F5-5E52343F954C}" type="pres">
      <dgm:prSet presAssocID="{5539219D-BF8D-45D2-9D39-7656C3D2088E}" presName="parentLin" presStyleCnt="0"/>
      <dgm:spPr/>
    </dgm:pt>
    <dgm:pt modelId="{CC2B7D99-3788-4256-9D65-12D0E00F24F3}" type="pres">
      <dgm:prSet presAssocID="{5539219D-BF8D-45D2-9D39-7656C3D2088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5C91E62-901D-45AF-BC68-D79BDC90594A}" type="pres">
      <dgm:prSet presAssocID="{5539219D-BF8D-45D2-9D39-7656C3D2088E}" presName="parentText" presStyleLbl="node1" presStyleIdx="2" presStyleCnt="3" custScaleX="106211" custScaleY="163149" custLinFactNeighborX="4348" custLinFactNeighborY="-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F84AE-81AA-4CF1-AC5A-2A55778B4EB3}" type="pres">
      <dgm:prSet presAssocID="{5539219D-BF8D-45D2-9D39-7656C3D2088E}" presName="negativeSpace" presStyleCnt="0"/>
      <dgm:spPr/>
    </dgm:pt>
    <dgm:pt modelId="{23AB1FBE-0ADB-4C3E-891E-E0FBD1067F81}" type="pres">
      <dgm:prSet presAssocID="{5539219D-BF8D-45D2-9D39-7656C3D2088E}" presName="childText" presStyleLbl="conFgAcc1" presStyleIdx="2" presStyleCnt="3" custScaleX="86087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508F6964-83BE-44A1-871E-09D69F061F86}" srcId="{355F0F5C-5E97-464D-8141-8D6091814A1C}" destId="{83897002-B122-4143-8121-3AB62C443323}" srcOrd="0" destOrd="0" parTransId="{1CAFC717-6CFF-4343-911A-3C7918DC97AA}" sibTransId="{CED0E77D-E6F8-400E-95A4-F7178D36F2FA}"/>
    <dgm:cxn modelId="{32E955E8-53F2-4CD2-917C-9B985CE834A7}" type="presOf" srcId="{56EFA031-A9AC-4E0E-8CA5-03DD568A891B}" destId="{849F69F6-A1E3-467F-A568-1AA2B6A05EA8}" srcOrd="1" destOrd="0" presId="urn:microsoft.com/office/officeart/2005/8/layout/list1"/>
    <dgm:cxn modelId="{DB9F2AC2-3E9E-4C1A-A13F-6045BDB5D1F6}" type="presOf" srcId="{5539219D-BF8D-45D2-9D39-7656C3D2088E}" destId="{15C91E62-901D-45AF-BC68-D79BDC90594A}" srcOrd="1" destOrd="0" presId="urn:microsoft.com/office/officeart/2005/8/layout/list1"/>
    <dgm:cxn modelId="{C75A9926-833C-4C2D-A328-C428246E651B}" type="presOf" srcId="{355F0F5C-5E97-464D-8141-8D6091814A1C}" destId="{7F71C75C-F12E-4A2F-AEC6-C23FDD41DE1D}" srcOrd="0" destOrd="0" presId="urn:microsoft.com/office/officeart/2005/8/layout/list1"/>
    <dgm:cxn modelId="{0CC218C1-EFF2-436D-9A34-6AF4462B85F9}" srcId="{355F0F5C-5E97-464D-8141-8D6091814A1C}" destId="{5539219D-BF8D-45D2-9D39-7656C3D2088E}" srcOrd="2" destOrd="0" parTransId="{EC33FA03-D187-4E30-9997-FA686F52E601}" sibTransId="{B0B5C81A-C4DB-4DC2-9F67-201F0DCD643C}"/>
    <dgm:cxn modelId="{A55CAC46-CC67-4E06-83CF-C22DD728C769}" srcId="{355F0F5C-5E97-464D-8141-8D6091814A1C}" destId="{56EFA031-A9AC-4E0E-8CA5-03DD568A891B}" srcOrd="1" destOrd="0" parTransId="{F60BCFA9-1590-4F21-A3B0-762A8DC9F2BD}" sibTransId="{D1CA4F19-9FA3-4E66-A312-6258104E2B8A}"/>
    <dgm:cxn modelId="{2161CCAF-1E64-41C0-B917-8FF6E36E9E1B}" type="presOf" srcId="{83897002-B122-4143-8121-3AB62C443323}" destId="{31400274-B40C-43DA-BF83-2272D50CA670}" srcOrd="0" destOrd="0" presId="urn:microsoft.com/office/officeart/2005/8/layout/list1"/>
    <dgm:cxn modelId="{3203E1F0-BA4E-4926-851D-FAB14C408A3A}" type="presOf" srcId="{83897002-B122-4143-8121-3AB62C443323}" destId="{19E9A87A-D076-4D04-8A54-478CA6693E89}" srcOrd="1" destOrd="0" presId="urn:microsoft.com/office/officeart/2005/8/layout/list1"/>
    <dgm:cxn modelId="{D5E2C46A-1B09-454A-A691-5AAD21C84553}" type="presOf" srcId="{5539219D-BF8D-45D2-9D39-7656C3D2088E}" destId="{CC2B7D99-3788-4256-9D65-12D0E00F24F3}" srcOrd="0" destOrd="0" presId="urn:microsoft.com/office/officeart/2005/8/layout/list1"/>
    <dgm:cxn modelId="{EFA69CED-A0CF-4AF8-AC5A-67D2212F4AAA}" type="presOf" srcId="{56EFA031-A9AC-4E0E-8CA5-03DD568A891B}" destId="{97A4A074-55C6-4543-88B3-0CD3CA7AB651}" srcOrd="0" destOrd="0" presId="urn:microsoft.com/office/officeart/2005/8/layout/list1"/>
    <dgm:cxn modelId="{02CFE5BD-D5C1-43BE-8329-D8EA5616B542}" type="presParOf" srcId="{7F71C75C-F12E-4A2F-AEC6-C23FDD41DE1D}" destId="{A1D46603-926C-4F3C-A13B-A698831132F3}" srcOrd="0" destOrd="0" presId="urn:microsoft.com/office/officeart/2005/8/layout/list1"/>
    <dgm:cxn modelId="{E0946C24-5D8C-4E70-B28A-47366754A92A}" type="presParOf" srcId="{A1D46603-926C-4F3C-A13B-A698831132F3}" destId="{31400274-B40C-43DA-BF83-2272D50CA670}" srcOrd="0" destOrd="0" presId="urn:microsoft.com/office/officeart/2005/8/layout/list1"/>
    <dgm:cxn modelId="{BF18090A-5760-483D-BE2C-380A6F1AE865}" type="presParOf" srcId="{A1D46603-926C-4F3C-A13B-A698831132F3}" destId="{19E9A87A-D076-4D04-8A54-478CA6693E89}" srcOrd="1" destOrd="0" presId="urn:microsoft.com/office/officeart/2005/8/layout/list1"/>
    <dgm:cxn modelId="{83A2F97B-406B-41D2-8A53-347101CAE6B9}" type="presParOf" srcId="{7F71C75C-F12E-4A2F-AEC6-C23FDD41DE1D}" destId="{BE2108D4-023D-401E-A5A5-0618712DBBD3}" srcOrd="1" destOrd="0" presId="urn:microsoft.com/office/officeart/2005/8/layout/list1"/>
    <dgm:cxn modelId="{9CDE6B06-5F68-461E-B6F3-3DB82B545511}" type="presParOf" srcId="{7F71C75C-F12E-4A2F-AEC6-C23FDD41DE1D}" destId="{AFD470E5-AA8E-45FE-B689-A17447D71C18}" srcOrd="2" destOrd="0" presId="urn:microsoft.com/office/officeart/2005/8/layout/list1"/>
    <dgm:cxn modelId="{7ED348D6-8F38-4718-A805-C6CF11895245}" type="presParOf" srcId="{7F71C75C-F12E-4A2F-AEC6-C23FDD41DE1D}" destId="{F84FEFF6-282B-4998-A716-F43388681A35}" srcOrd="3" destOrd="0" presId="urn:microsoft.com/office/officeart/2005/8/layout/list1"/>
    <dgm:cxn modelId="{7BE4765C-EFF1-4ECA-BFB7-56B8828536AF}" type="presParOf" srcId="{7F71C75C-F12E-4A2F-AEC6-C23FDD41DE1D}" destId="{4D395037-09E5-47E2-8CA8-58343F84E793}" srcOrd="4" destOrd="0" presId="urn:microsoft.com/office/officeart/2005/8/layout/list1"/>
    <dgm:cxn modelId="{AC5BED89-72A3-4E9F-B9E4-D409224D4064}" type="presParOf" srcId="{4D395037-09E5-47E2-8CA8-58343F84E793}" destId="{97A4A074-55C6-4543-88B3-0CD3CA7AB651}" srcOrd="0" destOrd="0" presId="urn:microsoft.com/office/officeart/2005/8/layout/list1"/>
    <dgm:cxn modelId="{62E44EFD-5CBB-47E7-A4F4-DC00698F3DBE}" type="presParOf" srcId="{4D395037-09E5-47E2-8CA8-58343F84E793}" destId="{849F69F6-A1E3-467F-A568-1AA2B6A05EA8}" srcOrd="1" destOrd="0" presId="urn:microsoft.com/office/officeart/2005/8/layout/list1"/>
    <dgm:cxn modelId="{39B67E53-DFCF-4410-8368-4F4115E2AA24}" type="presParOf" srcId="{7F71C75C-F12E-4A2F-AEC6-C23FDD41DE1D}" destId="{C62FB406-D61C-436F-B553-1EC6301F8CB6}" srcOrd="5" destOrd="0" presId="urn:microsoft.com/office/officeart/2005/8/layout/list1"/>
    <dgm:cxn modelId="{D045D10F-1820-4B5F-83CF-3E2DDCE6A98B}" type="presParOf" srcId="{7F71C75C-F12E-4A2F-AEC6-C23FDD41DE1D}" destId="{55D55CB7-D4A9-4857-8A9D-49E3D7D389E4}" srcOrd="6" destOrd="0" presId="urn:microsoft.com/office/officeart/2005/8/layout/list1"/>
    <dgm:cxn modelId="{0B072FFB-FFFE-488A-ABCA-85715CC603ED}" type="presParOf" srcId="{7F71C75C-F12E-4A2F-AEC6-C23FDD41DE1D}" destId="{8D9B744C-D927-4C57-BC59-F1B67A74412C}" srcOrd="7" destOrd="0" presId="urn:microsoft.com/office/officeart/2005/8/layout/list1"/>
    <dgm:cxn modelId="{7FFD33BF-758E-4D5B-97B8-8384755326C2}" type="presParOf" srcId="{7F71C75C-F12E-4A2F-AEC6-C23FDD41DE1D}" destId="{CA360879-CB9A-4445-A9F5-5E52343F954C}" srcOrd="8" destOrd="0" presId="urn:microsoft.com/office/officeart/2005/8/layout/list1"/>
    <dgm:cxn modelId="{9155F3C4-434B-42BB-BDDC-7C9855B87FD4}" type="presParOf" srcId="{CA360879-CB9A-4445-A9F5-5E52343F954C}" destId="{CC2B7D99-3788-4256-9D65-12D0E00F24F3}" srcOrd="0" destOrd="0" presId="urn:microsoft.com/office/officeart/2005/8/layout/list1"/>
    <dgm:cxn modelId="{B1C70948-33B1-4D42-8C8B-9943C97AA226}" type="presParOf" srcId="{CA360879-CB9A-4445-A9F5-5E52343F954C}" destId="{15C91E62-901D-45AF-BC68-D79BDC90594A}" srcOrd="1" destOrd="0" presId="urn:microsoft.com/office/officeart/2005/8/layout/list1"/>
    <dgm:cxn modelId="{497030CB-5E99-4B32-A3DC-64BAE072B1AC}" type="presParOf" srcId="{7F71C75C-F12E-4A2F-AEC6-C23FDD41DE1D}" destId="{D34F84AE-81AA-4CF1-AC5A-2A55778B4EB3}" srcOrd="9" destOrd="0" presId="urn:microsoft.com/office/officeart/2005/8/layout/list1"/>
    <dgm:cxn modelId="{8DF012E7-5B48-46BA-9E31-BBC8E7D17779}" type="presParOf" srcId="{7F71C75C-F12E-4A2F-AEC6-C23FDD41DE1D}" destId="{23AB1FBE-0ADB-4C3E-891E-E0FBD1067F81}" srcOrd="1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2EAE8C-D553-4013-8953-B4627342BCDF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DACB1F-6AF0-4023-95C2-F4F0321A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2522C-D7C6-496D-951B-3A06446AC4E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5A23A-4C7D-493C-9E16-88845FC8475E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86222D-49AA-41AB-882E-327C7CD167AD}" type="slidenum">
              <a:rPr lang="ru-RU" sz="1200"/>
              <a:pPr algn="r"/>
              <a:t>15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4998-DD5D-4B92-958C-524D8E13607C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0288-358F-4C2D-9F0A-9007D927E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C923-9B59-43F0-9E1D-C532B0D40676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7399-4AE6-450A-B39B-6E72239A2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3FAE-09B9-4778-B76A-DD79DCF1411B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5BB2-6E08-4CEC-8A71-A0638CC51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FA05-E032-410E-A70A-41CD77CDA550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C7AF-3C64-4E3D-B06E-21E535043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49AC-2154-48FB-98A2-171E65E89144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54B3-B386-4D56-B4AF-42A2B7F3E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964-FCEA-4D4A-A099-6EC5A0CB6BAE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7D5B-C4DC-491B-AD70-5435D26F7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2BEB-51D8-4D3F-8821-E47CC5D45FB2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CDA3-0594-4D2B-90A4-583F437DE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6AAD-1D3A-44B4-AB30-306E9EBAC54E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7119-78D7-4DAA-B879-A9C6B03B6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35D1-7285-453D-96A2-5B0AAED67BFC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F7B7-7A0B-4214-A867-A5A7280E7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ADD5-E7E9-4BEF-B5D6-1DB52A9B83D2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402A-AF28-422A-9DF1-2DB44DF75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68EC-720C-45CE-AA98-B3E6013C6B6D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4A8C-2890-4D9E-A383-97AC447A7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A62588-903B-493E-B151-5EA8B026BAD7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CFCC78-8B50-4219-9E5E-6FC19E6DB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535%20&#1096;&#1082;&#1086;&#1083;&#1072;%20&#1061;&#1072;&#1088;&#1080;&#1085;&#1072;\&#1072;&#1079;&#1073;&#1091;&#1082;&#1072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zon.ru/context/detail/id/1567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ozon.ru/context/detail/id/3227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 descr="азал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755576" y="188640"/>
            <a:ext cx="7920880" cy="5760640"/>
          </a:xfrm>
          <a:prstGeom prst="horizontalScroll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Опыт использования программно-прикладных электронных средств в образовательном процессе</a:t>
            </a:r>
            <a:endParaRPr lang="ru-RU" sz="4000" b="1" spc="50" dirty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ixbt.com/short/images/34886a50c042c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133600"/>
            <a:ext cx="3997325" cy="4367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2411413" y="1989138"/>
            <a:ext cx="720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FF00"/>
                </a:solidFill>
                <a:latin typeface="Constantia" pitchFamily="18" charset="0"/>
              </a:rPr>
              <a:t>И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428875" y="3500438"/>
            <a:ext cx="1214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FF00"/>
                </a:solidFill>
                <a:latin typeface="Constantia" pitchFamily="18" charset="0"/>
              </a:rPr>
              <a:t>К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2555875" y="5445125"/>
            <a:ext cx="714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FF00"/>
                </a:solidFill>
                <a:latin typeface="Constantia" pitchFamily="18" charset="0"/>
              </a:rPr>
              <a:t>Т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3000375" y="2420938"/>
            <a:ext cx="6143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СПОЛЬЗОВАНИЕ СМЕННЫХ ПАР</a:t>
            </a: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3132138" y="4005263"/>
            <a:ext cx="5064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АТЕХИЗИЧЕСКИЙ ДИАЛОГ</a:t>
            </a: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2843213" y="5876925"/>
            <a:ext cx="714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ЕХНОЛОГИЯ ОБСУЖДЕНИЯ ПРОБЛЕМ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32656"/>
            <a:ext cx="75219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Интеграция ИКТ и технологий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диалогового  взаимодействия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онкурс\Харина\IMG_33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3568" y="1628800"/>
            <a:ext cx="3325416" cy="443388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602" name="TextBox 8"/>
          <p:cNvSpPr>
            <a:spLocks noGrp="1" noChangeArrowheads="1"/>
          </p:cNvSpPr>
          <p:nvPr>
            <p:ph type="title"/>
          </p:nvPr>
        </p:nvSpPr>
        <p:spPr>
          <a:xfrm>
            <a:off x="539750" y="292100"/>
            <a:ext cx="8229600" cy="600075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sz="3600" b="1" smtClean="0">
                <a:solidFill>
                  <a:srgbClr val="FFC000"/>
                </a:solidFill>
                <a:latin typeface="Constantia" pitchFamily="18" charset="0"/>
              </a:rPr>
              <a:t>ИСПОЛЬЗОВАНИЕ  СМЕННЫХ ПАР</a:t>
            </a:r>
          </a:p>
        </p:txBody>
      </p:sp>
      <p:pic>
        <p:nvPicPr>
          <p:cNvPr id="1027" name="Picture 3" descr="C:\Documents and Settings\Администратор\Рабочий стол\конкурс\Харина\IMG_3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1052489">
            <a:off x="4648200" y="2623344"/>
            <a:ext cx="4038600" cy="30289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5"/>
          <p:cNvSpPr txBox="1">
            <a:spLocks noChangeArrowheads="1"/>
          </p:cNvSpPr>
          <p:nvPr/>
        </p:nvSpPr>
        <p:spPr bwMode="auto">
          <a:xfrm>
            <a:off x="500063" y="571500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C000"/>
                </a:solidFill>
              </a:rPr>
              <a:t>Компьютер как партнер: </a:t>
            </a:r>
          </a:p>
        </p:txBody>
      </p:sp>
      <p:sp>
        <p:nvSpPr>
          <p:cNvPr id="23554" name="TextBox 7"/>
          <p:cNvSpPr txBox="1">
            <a:spLocks noChangeArrowheads="1"/>
          </p:cNvSpPr>
          <p:nvPr/>
        </p:nvSpPr>
        <p:spPr bwMode="auto">
          <a:xfrm rot="-1004940">
            <a:off x="357188" y="2357438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Б) в решении неравенств</a:t>
            </a:r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 rot="823318">
            <a:off x="4357688" y="1857375"/>
            <a:ext cx="4786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А) в составлении предложений</a:t>
            </a:r>
          </a:p>
        </p:txBody>
      </p: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2143125" y="3071813"/>
            <a:ext cx="5214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В) сочинении коротких рассказов</a:t>
            </a: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3286125" y="3929063"/>
            <a:ext cx="485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Г) в словарной работе</a:t>
            </a: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 rot="506014">
            <a:off x="428625" y="4643438"/>
            <a:ext cx="585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Д) в поиске решения простых задач</a:t>
            </a: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 rot="-804337">
            <a:off x="3125788" y="5240338"/>
            <a:ext cx="609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Е) в отгадывании головоломок и ребусов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58" grpId="0"/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9"/>
          <p:cNvSpPr>
            <a:spLocks noGrp="1" noChangeArrowheads="1"/>
          </p:cNvSpPr>
          <p:nvPr>
            <p:ph type="title"/>
          </p:nvPr>
        </p:nvSpPr>
        <p:spPr>
          <a:xfrm>
            <a:off x="457200" y="833438"/>
            <a:ext cx="8229600" cy="723900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sz="44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КАТЕХИЗИЧЕСКИЙ ДИАЛОГ</a:t>
            </a:r>
          </a:p>
        </p:txBody>
      </p:sp>
      <p:pic>
        <p:nvPicPr>
          <p:cNvPr id="2050" name="Picture 2" descr="C:\Documents and Settings\Администратор\Рабочий стол\конкурс\Харина\IMG_3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Администратор\Рабочий стол\конкурс\Харина\IMG_3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0" y="404813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66FF"/>
                </a:solidFill>
              </a:rPr>
              <a:t>Технология  «Катехизического  диалога»</a:t>
            </a:r>
          </a:p>
          <a:p>
            <a:pPr algn="ctr"/>
            <a:r>
              <a:rPr lang="ru-RU" sz="2800"/>
              <a:t> заключается в том, что вопросы задает тот, кто знает материал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00563" y="2000250"/>
            <a:ext cx="285750" cy="7080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042988" y="3933825"/>
            <a:ext cx="7273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Компьютер задает вопросы, а ученик отвечает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3059113" y="2852738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В паре (ученик-компьютер)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642938" y="3500438"/>
            <a:ext cx="785812" cy="928687"/>
          </a:xfrm>
          <a:prstGeom prst="curv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8143875" y="4214813"/>
            <a:ext cx="1000125" cy="1357312"/>
          </a:xfrm>
          <a:prstGeom prst="curvedLef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468313" y="5084763"/>
            <a:ext cx="79629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Пример сменных пар в катехизическом диалоге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6" grpId="0" animBg="1"/>
      <p:bldP spid="25603" grpId="0"/>
      <p:bldP spid="25604" grpId="0"/>
      <p:bldP spid="11" grpId="0" animBg="1"/>
      <p:bldP spid="12" grpId="0" animBg="1"/>
      <p:bldP spid="256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6" descr="2010 Галина 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5913"/>
            <a:ext cx="9913938" cy="835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00"/>
                </a:solidFill>
              </a:rPr>
              <a:t>Технология обсуждения проблем</a:t>
            </a:r>
          </a:p>
        </p:txBody>
      </p:sp>
      <p:pic>
        <p:nvPicPr>
          <p:cNvPr id="7" name="Рисунок 6" descr="IMG_33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75" y="1143000"/>
            <a:ext cx="7127875" cy="533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2987675" y="404813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Проблема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733675" y="1082675"/>
            <a:ext cx="3376613" cy="1895475"/>
          </a:xfrm>
          <a:custGeom>
            <a:avLst/>
            <a:gdLst>
              <a:gd name="connsiteX0" fmla="*/ 1657985 w 3376556"/>
              <a:gd name="connsiteY0" fmla="*/ 51134 h 1895549"/>
              <a:gd name="connsiteX1" fmla="*/ 1645106 w 3376556"/>
              <a:gd name="connsiteY1" fmla="*/ 89770 h 1895549"/>
              <a:gd name="connsiteX2" fmla="*/ 1657985 w 3376556"/>
              <a:gd name="connsiteY2" fmla="*/ 128407 h 1895549"/>
              <a:gd name="connsiteX3" fmla="*/ 1670864 w 3376556"/>
              <a:gd name="connsiteY3" fmla="*/ 205680 h 1895549"/>
              <a:gd name="connsiteX4" fmla="*/ 1645106 w 3376556"/>
              <a:gd name="connsiteY4" fmla="*/ 424621 h 1895549"/>
              <a:gd name="connsiteX5" fmla="*/ 1619348 w 3376556"/>
              <a:gd name="connsiteY5" fmla="*/ 463258 h 1895549"/>
              <a:gd name="connsiteX6" fmla="*/ 1580712 w 3376556"/>
              <a:gd name="connsiteY6" fmla="*/ 476137 h 1895549"/>
              <a:gd name="connsiteX7" fmla="*/ 1542075 w 3376556"/>
              <a:gd name="connsiteY7" fmla="*/ 501894 h 1895549"/>
              <a:gd name="connsiteX8" fmla="*/ 1374650 w 3376556"/>
              <a:gd name="connsiteY8" fmla="*/ 489016 h 1895549"/>
              <a:gd name="connsiteX9" fmla="*/ 1271619 w 3376556"/>
              <a:gd name="connsiteY9" fmla="*/ 463258 h 1895549"/>
              <a:gd name="connsiteX10" fmla="*/ 1232982 w 3376556"/>
              <a:gd name="connsiteY10" fmla="*/ 424621 h 1895549"/>
              <a:gd name="connsiteX11" fmla="*/ 1220103 w 3376556"/>
              <a:gd name="connsiteY11" fmla="*/ 385985 h 1895549"/>
              <a:gd name="connsiteX12" fmla="*/ 1271619 w 3376556"/>
              <a:gd name="connsiteY12" fmla="*/ 321590 h 1895549"/>
              <a:gd name="connsiteX13" fmla="*/ 1387528 w 3376556"/>
              <a:gd name="connsiteY13" fmla="*/ 295832 h 1895549"/>
              <a:gd name="connsiteX14" fmla="*/ 1632227 w 3376556"/>
              <a:gd name="connsiteY14" fmla="*/ 308711 h 1895549"/>
              <a:gd name="connsiteX15" fmla="*/ 1670864 w 3376556"/>
              <a:gd name="connsiteY15" fmla="*/ 334469 h 1895549"/>
              <a:gd name="connsiteX16" fmla="*/ 1709500 w 3376556"/>
              <a:gd name="connsiteY16" fmla="*/ 347348 h 1895549"/>
              <a:gd name="connsiteX17" fmla="*/ 1722379 w 3376556"/>
              <a:gd name="connsiteY17" fmla="*/ 385985 h 1895549"/>
              <a:gd name="connsiteX18" fmla="*/ 1748137 w 3376556"/>
              <a:gd name="connsiteY18" fmla="*/ 424621 h 1895549"/>
              <a:gd name="connsiteX19" fmla="*/ 1761016 w 3376556"/>
              <a:gd name="connsiteY19" fmla="*/ 553410 h 1895549"/>
              <a:gd name="connsiteX20" fmla="*/ 1735258 w 3376556"/>
              <a:gd name="connsiteY20" fmla="*/ 669320 h 1895549"/>
              <a:gd name="connsiteX21" fmla="*/ 1606469 w 3376556"/>
              <a:gd name="connsiteY21" fmla="*/ 772351 h 1895549"/>
              <a:gd name="connsiteX22" fmla="*/ 1554954 w 3376556"/>
              <a:gd name="connsiteY22" fmla="*/ 785230 h 1895549"/>
              <a:gd name="connsiteX23" fmla="*/ 1516317 w 3376556"/>
              <a:gd name="connsiteY23" fmla="*/ 823866 h 1895549"/>
              <a:gd name="connsiteX24" fmla="*/ 1426165 w 3376556"/>
              <a:gd name="connsiteY24" fmla="*/ 849624 h 1895549"/>
              <a:gd name="connsiteX25" fmla="*/ 1271619 w 3376556"/>
              <a:gd name="connsiteY25" fmla="*/ 836745 h 1895549"/>
              <a:gd name="connsiteX26" fmla="*/ 1232982 w 3376556"/>
              <a:gd name="connsiteY26" fmla="*/ 823866 h 1895549"/>
              <a:gd name="connsiteX27" fmla="*/ 1117072 w 3376556"/>
              <a:gd name="connsiteY27" fmla="*/ 733714 h 1895549"/>
              <a:gd name="connsiteX28" fmla="*/ 1065557 w 3376556"/>
              <a:gd name="connsiteY28" fmla="*/ 656441 h 1895549"/>
              <a:gd name="connsiteX29" fmla="*/ 1052678 w 3376556"/>
              <a:gd name="connsiteY29" fmla="*/ 617804 h 1895549"/>
              <a:gd name="connsiteX30" fmla="*/ 1065557 w 3376556"/>
              <a:gd name="connsiteY30" fmla="*/ 501894 h 1895549"/>
              <a:gd name="connsiteX31" fmla="*/ 1091314 w 3376556"/>
              <a:gd name="connsiteY31" fmla="*/ 463258 h 1895549"/>
              <a:gd name="connsiteX32" fmla="*/ 1168588 w 3376556"/>
              <a:gd name="connsiteY32" fmla="*/ 385985 h 1895549"/>
              <a:gd name="connsiteX33" fmla="*/ 1245861 w 3376556"/>
              <a:gd name="connsiteY33" fmla="*/ 360227 h 1895549"/>
              <a:gd name="connsiteX34" fmla="*/ 1284497 w 3376556"/>
              <a:gd name="connsiteY34" fmla="*/ 347348 h 1895549"/>
              <a:gd name="connsiteX35" fmla="*/ 1992835 w 3376556"/>
              <a:gd name="connsiteY35" fmla="*/ 360227 h 1895549"/>
              <a:gd name="connsiteX36" fmla="*/ 2224655 w 3376556"/>
              <a:gd name="connsiteY36" fmla="*/ 398863 h 1895549"/>
              <a:gd name="connsiteX37" fmla="*/ 2520869 w 3376556"/>
              <a:gd name="connsiteY37" fmla="*/ 424621 h 1895549"/>
              <a:gd name="connsiteX38" fmla="*/ 2971630 w 3376556"/>
              <a:gd name="connsiteY38" fmla="*/ 411742 h 1895549"/>
              <a:gd name="connsiteX39" fmla="*/ 3061782 w 3376556"/>
              <a:gd name="connsiteY39" fmla="*/ 385985 h 1895549"/>
              <a:gd name="connsiteX40" fmla="*/ 3254965 w 3376556"/>
              <a:gd name="connsiteY40" fmla="*/ 282954 h 1895549"/>
              <a:gd name="connsiteX41" fmla="*/ 3293602 w 3376556"/>
              <a:gd name="connsiteY41" fmla="*/ 257196 h 1895549"/>
              <a:gd name="connsiteX42" fmla="*/ 3306481 w 3376556"/>
              <a:gd name="connsiteY42" fmla="*/ 218559 h 1895549"/>
              <a:gd name="connsiteX43" fmla="*/ 3357996 w 3376556"/>
              <a:gd name="connsiteY43" fmla="*/ 141286 h 1895549"/>
              <a:gd name="connsiteX44" fmla="*/ 3345117 w 3376556"/>
              <a:gd name="connsiteY44" fmla="*/ 25376 h 1895549"/>
              <a:gd name="connsiteX45" fmla="*/ 3216328 w 3376556"/>
              <a:gd name="connsiteY45" fmla="*/ 38255 h 1895549"/>
              <a:gd name="connsiteX46" fmla="*/ 3139055 w 3376556"/>
              <a:gd name="connsiteY46" fmla="*/ 64013 h 1895549"/>
              <a:gd name="connsiteX47" fmla="*/ 3061782 w 3376556"/>
              <a:gd name="connsiteY47" fmla="*/ 115528 h 1895549"/>
              <a:gd name="connsiteX48" fmla="*/ 3010266 w 3376556"/>
              <a:gd name="connsiteY48" fmla="*/ 128407 h 1895549"/>
              <a:gd name="connsiteX49" fmla="*/ 2932993 w 3376556"/>
              <a:gd name="connsiteY49" fmla="*/ 179923 h 1895549"/>
              <a:gd name="connsiteX50" fmla="*/ 2881478 w 3376556"/>
              <a:gd name="connsiteY50" fmla="*/ 192801 h 1895549"/>
              <a:gd name="connsiteX51" fmla="*/ 2765568 w 3376556"/>
              <a:gd name="connsiteY51" fmla="*/ 231438 h 1895549"/>
              <a:gd name="connsiteX52" fmla="*/ 2688295 w 3376556"/>
              <a:gd name="connsiteY52" fmla="*/ 282954 h 1895549"/>
              <a:gd name="connsiteX53" fmla="*/ 2598143 w 3376556"/>
              <a:gd name="connsiteY53" fmla="*/ 321590 h 1895549"/>
              <a:gd name="connsiteX54" fmla="*/ 2507990 w 3376556"/>
              <a:gd name="connsiteY54" fmla="*/ 347348 h 1895549"/>
              <a:gd name="connsiteX55" fmla="*/ 2469354 w 3376556"/>
              <a:gd name="connsiteY55" fmla="*/ 360227 h 1895549"/>
              <a:gd name="connsiteX56" fmla="*/ 2392081 w 3376556"/>
              <a:gd name="connsiteY56" fmla="*/ 398863 h 1895549"/>
              <a:gd name="connsiteX57" fmla="*/ 2353444 w 3376556"/>
              <a:gd name="connsiteY57" fmla="*/ 411742 h 1895549"/>
              <a:gd name="connsiteX58" fmla="*/ 2301928 w 3376556"/>
              <a:gd name="connsiteY58" fmla="*/ 437500 h 1895549"/>
              <a:gd name="connsiteX59" fmla="*/ 2224655 w 3376556"/>
              <a:gd name="connsiteY59" fmla="*/ 450379 h 1895549"/>
              <a:gd name="connsiteX60" fmla="*/ 2108745 w 3376556"/>
              <a:gd name="connsiteY60" fmla="*/ 476137 h 1895549"/>
              <a:gd name="connsiteX61" fmla="*/ 1992835 w 3376556"/>
              <a:gd name="connsiteY61" fmla="*/ 489016 h 1895549"/>
              <a:gd name="connsiteX62" fmla="*/ 1812531 w 3376556"/>
              <a:gd name="connsiteY62" fmla="*/ 476137 h 1895549"/>
              <a:gd name="connsiteX63" fmla="*/ 1761016 w 3376556"/>
              <a:gd name="connsiteY63" fmla="*/ 463258 h 1895549"/>
              <a:gd name="connsiteX64" fmla="*/ 1593590 w 3376556"/>
              <a:gd name="connsiteY64" fmla="*/ 424621 h 1895549"/>
              <a:gd name="connsiteX65" fmla="*/ 1516317 w 3376556"/>
              <a:gd name="connsiteY65" fmla="*/ 398863 h 1895549"/>
              <a:gd name="connsiteX66" fmla="*/ 1348892 w 3376556"/>
              <a:gd name="connsiteY66" fmla="*/ 373106 h 1895549"/>
              <a:gd name="connsiteX67" fmla="*/ 1129951 w 3376556"/>
              <a:gd name="connsiteY67" fmla="*/ 334469 h 1895549"/>
              <a:gd name="connsiteX68" fmla="*/ 949647 w 3376556"/>
              <a:gd name="connsiteY68" fmla="*/ 295832 h 1895549"/>
              <a:gd name="connsiteX69" fmla="*/ 885252 w 3376556"/>
              <a:gd name="connsiteY69" fmla="*/ 282954 h 1895549"/>
              <a:gd name="connsiteX70" fmla="*/ 782221 w 3376556"/>
              <a:gd name="connsiteY70" fmla="*/ 257196 h 1895549"/>
              <a:gd name="connsiteX71" fmla="*/ 730706 w 3376556"/>
              <a:gd name="connsiteY71" fmla="*/ 244317 h 1895549"/>
              <a:gd name="connsiteX72" fmla="*/ 524644 w 3376556"/>
              <a:gd name="connsiteY72" fmla="*/ 218559 h 1895549"/>
              <a:gd name="connsiteX73" fmla="*/ 189793 w 3376556"/>
              <a:gd name="connsiteY73" fmla="*/ 270075 h 1895549"/>
              <a:gd name="connsiteX74" fmla="*/ 164035 w 3376556"/>
              <a:gd name="connsiteY74" fmla="*/ 308711 h 1895549"/>
              <a:gd name="connsiteX75" fmla="*/ 176914 w 3376556"/>
              <a:gd name="connsiteY75" fmla="*/ 385985 h 1895549"/>
              <a:gd name="connsiteX76" fmla="*/ 241309 w 3376556"/>
              <a:gd name="connsiteY76" fmla="*/ 463258 h 1895549"/>
              <a:gd name="connsiteX77" fmla="*/ 370097 w 3376556"/>
              <a:gd name="connsiteY77" fmla="*/ 540531 h 1895549"/>
              <a:gd name="connsiteX78" fmla="*/ 421613 w 3376556"/>
              <a:gd name="connsiteY78" fmla="*/ 553410 h 1895549"/>
              <a:gd name="connsiteX79" fmla="*/ 524644 w 3376556"/>
              <a:gd name="connsiteY79" fmla="*/ 592047 h 1895549"/>
              <a:gd name="connsiteX80" fmla="*/ 601917 w 3376556"/>
              <a:gd name="connsiteY80" fmla="*/ 617804 h 1895549"/>
              <a:gd name="connsiteX81" fmla="*/ 820858 w 3376556"/>
              <a:gd name="connsiteY81" fmla="*/ 643562 h 1895549"/>
              <a:gd name="connsiteX82" fmla="*/ 1310255 w 3376556"/>
              <a:gd name="connsiteY82" fmla="*/ 656441 h 1895549"/>
              <a:gd name="connsiteX83" fmla="*/ 1400407 w 3376556"/>
              <a:gd name="connsiteY83" fmla="*/ 669320 h 1895549"/>
              <a:gd name="connsiteX84" fmla="*/ 1606469 w 3376556"/>
              <a:gd name="connsiteY84" fmla="*/ 695078 h 1895549"/>
              <a:gd name="connsiteX85" fmla="*/ 1670864 w 3376556"/>
              <a:gd name="connsiteY85" fmla="*/ 707956 h 1895549"/>
              <a:gd name="connsiteX86" fmla="*/ 1773895 w 3376556"/>
              <a:gd name="connsiteY86" fmla="*/ 720835 h 1895549"/>
              <a:gd name="connsiteX87" fmla="*/ 2031472 w 3376556"/>
              <a:gd name="connsiteY87" fmla="*/ 772351 h 1895549"/>
              <a:gd name="connsiteX88" fmla="*/ 2095866 w 3376556"/>
              <a:gd name="connsiteY88" fmla="*/ 785230 h 1895549"/>
              <a:gd name="connsiteX89" fmla="*/ 2147382 w 3376556"/>
              <a:gd name="connsiteY89" fmla="*/ 798108 h 1895549"/>
              <a:gd name="connsiteX90" fmla="*/ 2404959 w 3376556"/>
              <a:gd name="connsiteY90" fmla="*/ 823866 h 1895549"/>
              <a:gd name="connsiteX91" fmla="*/ 2456475 w 3376556"/>
              <a:gd name="connsiteY91" fmla="*/ 836745 h 1895549"/>
              <a:gd name="connsiteX92" fmla="*/ 2520869 w 3376556"/>
              <a:gd name="connsiteY92" fmla="*/ 862503 h 1895549"/>
              <a:gd name="connsiteX93" fmla="*/ 2585264 w 3376556"/>
              <a:gd name="connsiteY93" fmla="*/ 875382 h 1895549"/>
              <a:gd name="connsiteX94" fmla="*/ 2701174 w 3376556"/>
              <a:gd name="connsiteY94" fmla="*/ 901139 h 1895549"/>
              <a:gd name="connsiteX95" fmla="*/ 2739810 w 3376556"/>
              <a:gd name="connsiteY95" fmla="*/ 914018 h 1895549"/>
              <a:gd name="connsiteX96" fmla="*/ 2894357 w 3376556"/>
              <a:gd name="connsiteY96" fmla="*/ 939776 h 1895549"/>
              <a:gd name="connsiteX97" fmla="*/ 2971630 w 3376556"/>
              <a:gd name="connsiteY97" fmla="*/ 978413 h 1895549"/>
              <a:gd name="connsiteX98" fmla="*/ 3061782 w 3376556"/>
              <a:gd name="connsiteY98" fmla="*/ 1017049 h 1895549"/>
              <a:gd name="connsiteX99" fmla="*/ 3113297 w 3376556"/>
              <a:gd name="connsiteY99" fmla="*/ 1042807 h 1895549"/>
              <a:gd name="connsiteX100" fmla="*/ 3164813 w 3376556"/>
              <a:gd name="connsiteY100" fmla="*/ 1055686 h 1895549"/>
              <a:gd name="connsiteX101" fmla="*/ 3177692 w 3376556"/>
              <a:gd name="connsiteY101" fmla="*/ 1094323 h 1895549"/>
              <a:gd name="connsiteX102" fmla="*/ 3074661 w 3376556"/>
              <a:gd name="connsiteY102" fmla="*/ 1197354 h 1895549"/>
              <a:gd name="connsiteX103" fmla="*/ 2868599 w 3376556"/>
              <a:gd name="connsiteY103" fmla="*/ 1184475 h 1895549"/>
              <a:gd name="connsiteX104" fmla="*/ 1709500 w 3376556"/>
              <a:gd name="connsiteY104" fmla="*/ 1145838 h 1895549"/>
              <a:gd name="connsiteX105" fmla="*/ 1477681 w 3376556"/>
              <a:gd name="connsiteY105" fmla="*/ 1094323 h 1895549"/>
              <a:gd name="connsiteX106" fmla="*/ 1348892 w 3376556"/>
              <a:gd name="connsiteY106" fmla="*/ 1068565 h 1895549"/>
              <a:gd name="connsiteX107" fmla="*/ 1155709 w 3376556"/>
              <a:gd name="connsiteY107" fmla="*/ 978413 h 1895549"/>
              <a:gd name="connsiteX108" fmla="*/ 1104193 w 3376556"/>
              <a:gd name="connsiteY108" fmla="*/ 952655 h 1895549"/>
              <a:gd name="connsiteX109" fmla="*/ 988283 w 3376556"/>
              <a:gd name="connsiteY109" fmla="*/ 914018 h 1895549"/>
              <a:gd name="connsiteX110" fmla="*/ 949647 w 3376556"/>
              <a:gd name="connsiteY110" fmla="*/ 888261 h 1895549"/>
              <a:gd name="connsiteX111" fmla="*/ 859495 w 3376556"/>
              <a:gd name="connsiteY111" fmla="*/ 836745 h 1895549"/>
              <a:gd name="connsiteX112" fmla="*/ 833737 w 3376556"/>
              <a:gd name="connsiteY112" fmla="*/ 798108 h 1895549"/>
              <a:gd name="connsiteX113" fmla="*/ 833737 w 3376556"/>
              <a:gd name="connsiteY113" fmla="*/ 643562 h 1895549"/>
              <a:gd name="connsiteX114" fmla="*/ 846616 w 3376556"/>
              <a:gd name="connsiteY114" fmla="*/ 604925 h 1895549"/>
              <a:gd name="connsiteX115" fmla="*/ 872374 w 3376556"/>
              <a:gd name="connsiteY115" fmla="*/ 553410 h 1895549"/>
              <a:gd name="connsiteX116" fmla="*/ 936768 w 3376556"/>
              <a:gd name="connsiteY116" fmla="*/ 527652 h 1895549"/>
              <a:gd name="connsiteX117" fmla="*/ 1464802 w 3376556"/>
              <a:gd name="connsiteY117" fmla="*/ 566289 h 1895549"/>
              <a:gd name="connsiteX118" fmla="*/ 1529196 w 3376556"/>
              <a:gd name="connsiteY118" fmla="*/ 579168 h 1895549"/>
              <a:gd name="connsiteX119" fmla="*/ 1954199 w 3376556"/>
              <a:gd name="connsiteY119" fmla="*/ 643562 h 1895549"/>
              <a:gd name="connsiteX120" fmla="*/ 2121624 w 3376556"/>
              <a:gd name="connsiteY120" fmla="*/ 682199 h 1895549"/>
              <a:gd name="connsiteX121" fmla="*/ 2198897 w 3376556"/>
              <a:gd name="connsiteY121" fmla="*/ 695078 h 1895549"/>
              <a:gd name="connsiteX122" fmla="*/ 2404959 w 3376556"/>
              <a:gd name="connsiteY122" fmla="*/ 707956 h 1895549"/>
              <a:gd name="connsiteX123" fmla="*/ 2675416 w 3376556"/>
              <a:gd name="connsiteY123" fmla="*/ 733714 h 1895549"/>
              <a:gd name="connsiteX124" fmla="*/ 2945872 w 3376556"/>
              <a:gd name="connsiteY124" fmla="*/ 759472 h 1895549"/>
              <a:gd name="connsiteX125" fmla="*/ 2932993 w 3376556"/>
              <a:gd name="connsiteY125" fmla="*/ 798108 h 1895549"/>
              <a:gd name="connsiteX126" fmla="*/ 2804204 w 3376556"/>
              <a:gd name="connsiteY126" fmla="*/ 849624 h 1895549"/>
              <a:gd name="connsiteX127" fmla="*/ 1606469 w 3376556"/>
              <a:gd name="connsiteY127" fmla="*/ 862503 h 1895549"/>
              <a:gd name="connsiteX128" fmla="*/ 1336013 w 3376556"/>
              <a:gd name="connsiteY128" fmla="*/ 888261 h 1895549"/>
              <a:gd name="connsiteX129" fmla="*/ 1232982 w 3376556"/>
              <a:gd name="connsiteY129" fmla="*/ 914018 h 1895549"/>
              <a:gd name="connsiteX130" fmla="*/ 1207224 w 3376556"/>
              <a:gd name="connsiteY130" fmla="*/ 952655 h 1895549"/>
              <a:gd name="connsiteX131" fmla="*/ 1271619 w 3376556"/>
              <a:gd name="connsiteY131" fmla="*/ 1042807 h 1895549"/>
              <a:gd name="connsiteX132" fmla="*/ 1348892 w 3376556"/>
              <a:gd name="connsiteY132" fmla="*/ 1094323 h 1895549"/>
              <a:gd name="connsiteX133" fmla="*/ 1696621 w 3376556"/>
              <a:gd name="connsiteY133" fmla="*/ 1184475 h 1895549"/>
              <a:gd name="connsiteX134" fmla="*/ 1889804 w 3376556"/>
              <a:gd name="connsiteY134" fmla="*/ 1235990 h 1895549"/>
              <a:gd name="connsiteX135" fmla="*/ 2018593 w 3376556"/>
              <a:gd name="connsiteY135" fmla="*/ 1300385 h 1895549"/>
              <a:gd name="connsiteX136" fmla="*/ 2057230 w 3376556"/>
              <a:gd name="connsiteY136" fmla="*/ 1313263 h 1895549"/>
              <a:gd name="connsiteX137" fmla="*/ 2160261 w 3376556"/>
              <a:gd name="connsiteY137" fmla="*/ 1390537 h 1895549"/>
              <a:gd name="connsiteX138" fmla="*/ 2198897 w 3376556"/>
              <a:gd name="connsiteY138" fmla="*/ 1403416 h 1895549"/>
              <a:gd name="connsiteX139" fmla="*/ 1864047 w 3376556"/>
              <a:gd name="connsiteY139" fmla="*/ 1467810 h 1895549"/>
              <a:gd name="connsiteX140" fmla="*/ 1812531 w 3376556"/>
              <a:gd name="connsiteY140" fmla="*/ 1480689 h 1895549"/>
              <a:gd name="connsiteX141" fmla="*/ 1580712 w 3376556"/>
              <a:gd name="connsiteY141" fmla="*/ 1493568 h 1895549"/>
              <a:gd name="connsiteX142" fmla="*/ 1567833 w 3376556"/>
              <a:gd name="connsiteY142" fmla="*/ 1532204 h 1895549"/>
              <a:gd name="connsiteX143" fmla="*/ 1593590 w 3376556"/>
              <a:gd name="connsiteY143" fmla="*/ 1570841 h 1895549"/>
              <a:gd name="connsiteX144" fmla="*/ 1619348 w 3376556"/>
              <a:gd name="connsiteY144" fmla="*/ 1622356 h 1895549"/>
              <a:gd name="connsiteX145" fmla="*/ 1709500 w 3376556"/>
              <a:gd name="connsiteY145" fmla="*/ 1738266 h 1895549"/>
              <a:gd name="connsiteX146" fmla="*/ 1735258 w 3376556"/>
              <a:gd name="connsiteY146" fmla="*/ 1854176 h 1895549"/>
              <a:gd name="connsiteX147" fmla="*/ 1696621 w 3376556"/>
              <a:gd name="connsiteY147" fmla="*/ 1828418 h 1895549"/>
              <a:gd name="connsiteX148" fmla="*/ 1683743 w 3376556"/>
              <a:gd name="connsiteY148" fmla="*/ 1764024 h 1895549"/>
              <a:gd name="connsiteX149" fmla="*/ 1735258 w 3376556"/>
              <a:gd name="connsiteY149" fmla="*/ 1802661 h 1895549"/>
              <a:gd name="connsiteX150" fmla="*/ 1773895 w 3376556"/>
              <a:gd name="connsiteY150" fmla="*/ 1789782 h 1895549"/>
              <a:gd name="connsiteX151" fmla="*/ 1786774 w 3376556"/>
              <a:gd name="connsiteY151" fmla="*/ 1751145 h 1895549"/>
              <a:gd name="connsiteX152" fmla="*/ 1748137 w 3376556"/>
              <a:gd name="connsiteY152" fmla="*/ 1764024 h 1895549"/>
              <a:gd name="connsiteX153" fmla="*/ 1709500 w 3376556"/>
              <a:gd name="connsiteY153" fmla="*/ 1789782 h 1895549"/>
              <a:gd name="connsiteX154" fmla="*/ 1838289 w 3376556"/>
              <a:gd name="connsiteY154" fmla="*/ 1751145 h 1895549"/>
              <a:gd name="connsiteX155" fmla="*/ 1748137 w 3376556"/>
              <a:gd name="connsiteY155" fmla="*/ 1776903 h 1895549"/>
              <a:gd name="connsiteX156" fmla="*/ 1696621 w 3376556"/>
              <a:gd name="connsiteY156" fmla="*/ 1802661 h 1895549"/>
              <a:gd name="connsiteX157" fmla="*/ 1683743 w 3376556"/>
              <a:gd name="connsiteY157" fmla="*/ 1764024 h 1895549"/>
              <a:gd name="connsiteX158" fmla="*/ 1645106 w 3376556"/>
              <a:gd name="connsiteY158" fmla="*/ 1751145 h 1895549"/>
              <a:gd name="connsiteX159" fmla="*/ 1696621 w 3376556"/>
              <a:gd name="connsiteY159" fmla="*/ 1828418 h 1895549"/>
              <a:gd name="connsiteX160" fmla="*/ 1657985 w 3376556"/>
              <a:gd name="connsiteY160" fmla="*/ 1815539 h 1895549"/>
              <a:gd name="connsiteX161" fmla="*/ 1580712 w 3376556"/>
              <a:gd name="connsiteY161" fmla="*/ 1764024 h 1895549"/>
              <a:gd name="connsiteX162" fmla="*/ 1645106 w 3376556"/>
              <a:gd name="connsiteY162" fmla="*/ 1776903 h 1895549"/>
              <a:gd name="connsiteX163" fmla="*/ 1683743 w 3376556"/>
              <a:gd name="connsiteY163" fmla="*/ 1802661 h 1895549"/>
              <a:gd name="connsiteX164" fmla="*/ 1645106 w 3376556"/>
              <a:gd name="connsiteY164" fmla="*/ 1789782 h 1895549"/>
              <a:gd name="connsiteX165" fmla="*/ 1619348 w 3376556"/>
              <a:gd name="connsiteY165" fmla="*/ 1751145 h 1895549"/>
              <a:gd name="connsiteX166" fmla="*/ 1580712 w 3376556"/>
              <a:gd name="connsiteY166" fmla="*/ 1725387 h 1895549"/>
              <a:gd name="connsiteX167" fmla="*/ 1683743 w 3376556"/>
              <a:gd name="connsiteY167" fmla="*/ 1815539 h 1895549"/>
              <a:gd name="connsiteX168" fmla="*/ 1722379 w 3376556"/>
              <a:gd name="connsiteY168" fmla="*/ 1841297 h 1895549"/>
              <a:gd name="connsiteX169" fmla="*/ 1748137 w 3376556"/>
              <a:gd name="connsiteY169" fmla="*/ 1802661 h 1895549"/>
              <a:gd name="connsiteX170" fmla="*/ 1786774 w 3376556"/>
              <a:gd name="connsiteY170" fmla="*/ 1789782 h 1895549"/>
              <a:gd name="connsiteX171" fmla="*/ 1812531 w 3376556"/>
              <a:gd name="connsiteY171" fmla="*/ 1776903 h 189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76556" h="1895549">
                <a:moveTo>
                  <a:pt x="1657985" y="51134"/>
                </a:moveTo>
                <a:cubicBezTo>
                  <a:pt x="1653692" y="64013"/>
                  <a:pt x="1645106" y="76195"/>
                  <a:pt x="1645106" y="89770"/>
                </a:cubicBezTo>
                <a:cubicBezTo>
                  <a:pt x="1645106" y="103346"/>
                  <a:pt x="1655040" y="115155"/>
                  <a:pt x="1657985" y="128407"/>
                </a:cubicBezTo>
                <a:cubicBezTo>
                  <a:pt x="1663650" y="153898"/>
                  <a:pt x="1666571" y="179922"/>
                  <a:pt x="1670864" y="205680"/>
                </a:cubicBezTo>
                <a:cubicBezTo>
                  <a:pt x="1669756" y="218974"/>
                  <a:pt x="1662369" y="378587"/>
                  <a:pt x="1645106" y="424621"/>
                </a:cubicBezTo>
                <a:cubicBezTo>
                  <a:pt x="1639671" y="439114"/>
                  <a:pt x="1631435" y="453588"/>
                  <a:pt x="1619348" y="463258"/>
                </a:cubicBezTo>
                <a:cubicBezTo>
                  <a:pt x="1608748" y="471739"/>
                  <a:pt x="1592854" y="470066"/>
                  <a:pt x="1580712" y="476137"/>
                </a:cubicBezTo>
                <a:cubicBezTo>
                  <a:pt x="1566868" y="483059"/>
                  <a:pt x="1554954" y="493308"/>
                  <a:pt x="1542075" y="501894"/>
                </a:cubicBezTo>
                <a:cubicBezTo>
                  <a:pt x="1486267" y="497601"/>
                  <a:pt x="1430061" y="496932"/>
                  <a:pt x="1374650" y="489016"/>
                </a:cubicBezTo>
                <a:cubicBezTo>
                  <a:pt x="1339605" y="484010"/>
                  <a:pt x="1271619" y="463258"/>
                  <a:pt x="1271619" y="463258"/>
                </a:cubicBezTo>
                <a:cubicBezTo>
                  <a:pt x="1258740" y="450379"/>
                  <a:pt x="1243085" y="439776"/>
                  <a:pt x="1232982" y="424621"/>
                </a:cubicBezTo>
                <a:cubicBezTo>
                  <a:pt x="1225452" y="413326"/>
                  <a:pt x="1220103" y="399560"/>
                  <a:pt x="1220103" y="385985"/>
                </a:cubicBezTo>
                <a:cubicBezTo>
                  <a:pt x="1220103" y="348849"/>
                  <a:pt x="1241952" y="336424"/>
                  <a:pt x="1271619" y="321590"/>
                </a:cubicBezTo>
                <a:cubicBezTo>
                  <a:pt x="1303324" y="305737"/>
                  <a:pt x="1357848" y="300779"/>
                  <a:pt x="1387528" y="295832"/>
                </a:cubicBezTo>
                <a:cubicBezTo>
                  <a:pt x="1469094" y="300125"/>
                  <a:pt x="1551297" y="297675"/>
                  <a:pt x="1632227" y="308711"/>
                </a:cubicBezTo>
                <a:cubicBezTo>
                  <a:pt x="1647564" y="310802"/>
                  <a:pt x="1657020" y="327547"/>
                  <a:pt x="1670864" y="334469"/>
                </a:cubicBezTo>
                <a:cubicBezTo>
                  <a:pt x="1683006" y="340540"/>
                  <a:pt x="1696621" y="343055"/>
                  <a:pt x="1709500" y="347348"/>
                </a:cubicBezTo>
                <a:cubicBezTo>
                  <a:pt x="1713793" y="360227"/>
                  <a:pt x="1716308" y="373843"/>
                  <a:pt x="1722379" y="385985"/>
                </a:cubicBezTo>
                <a:cubicBezTo>
                  <a:pt x="1729301" y="399829"/>
                  <a:pt x="1744657" y="409539"/>
                  <a:pt x="1748137" y="424621"/>
                </a:cubicBezTo>
                <a:cubicBezTo>
                  <a:pt x="1757838" y="466660"/>
                  <a:pt x="1756723" y="510480"/>
                  <a:pt x="1761016" y="553410"/>
                </a:cubicBezTo>
                <a:cubicBezTo>
                  <a:pt x="1760690" y="555368"/>
                  <a:pt x="1748708" y="652026"/>
                  <a:pt x="1735258" y="669320"/>
                </a:cubicBezTo>
                <a:cubicBezTo>
                  <a:pt x="1694811" y="721323"/>
                  <a:pt x="1664002" y="750776"/>
                  <a:pt x="1606469" y="772351"/>
                </a:cubicBezTo>
                <a:cubicBezTo>
                  <a:pt x="1589896" y="778566"/>
                  <a:pt x="1572126" y="780937"/>
                  <a:pt x="1554954" y="785230"/>
                </a:cubicBezTo>
                <a:cubicBezTo>
                  <a:pt x="1542075" y="798109"/>
                  <a:pt x="1531472" y="813763"/>
                  <a:pt x="1516317" y="823866"/>
                </a:cubicBezTo>
                <a:cubicBezTo>
                  <a:pt x="1505230" y="831257"/>
                  <a:pt x="1433036" y="847906"/>
                  <a:pt x="1426165" y="849624"/>
                </a:cubicBezTo>
                <a:cubicBezTo>
                  <a:pt x="1374650" y="845331"/>
                  <a:pt x="1322859" y="843577"/>
                  <a:pt x="1271619" y="836745"/>
                </a:cubicBezTo>
                <a:cubicBezTo>
                  <a:pt x="1258162" y="834951"/>
                  <a:pt x="1244849" y="830459"/>
                  <a:pt x="1232982" y="823866"/>
                </a:cubicBezTo>
                <a:cubicBezTo>
                  <a:pt x="1194874" y="802695"/>
                  <a:pt x="1145639" y="770443"/>
                  <a:pt x="1117072" y="733714"/>
                </a:cubicBezTo>
                <a:cubicBezTo>
                  <a:pt x="1098066" y="709278"/>
                  <a:pt x="1075346" y="685809"/>
                  <a:pt x="1065557" y="656441"/>
                </a:cubicBezTo>
                <a:lnTo>
                  <a:pt x="1052678" y="617804"/>
                </a:lnTo>
                <a:cubicBezTo>
                  <a:pt x="1056971" y="579167"/>
                  <a:pt x="1056129" y="539608"/>
                  <a:pt x="1065557" y="501894"/>
                </a:cubicBezTo>
                <a:cubicBezTo>
                  <a:pt x="1069311" y="486878"/>
                  <a:pt x="1081031" y="474826"/>
                  <a:pt x="1091314" y="463258"/>
                </a:cubicBezTo>
                <a:cubicBezTo>
                  <a:pt x="1115515" y="436032"/>
                  <a:pt x="1134030" y="397504"/>
                  <a:pt x="1168588" y="385985"/>
                </a:cubicBezTo>
                <a:lnTo>
                  <a:pt x="1245861" y="360227"/>
                </a:lnTo>
                <a:lnTo>
                  <a:pt x="1284497" y="347348"/>
                </a:lnTo>
                <a:lnTo>
                  <a:pt x="1992835" y="360227"/>
                </a:lnTo>
                <a:cubicBezTo>
                  <a:pt x="2154810" y="365211"/>
                  <a:pt x="2081441" y="372011"/>
                  <a:pt x="2224655" y="398863"/>
                </a:cubicBezTo>
                <a:cubicBezTo>
                  <a:pt x="2305313" y="413986"/>
                  <a:pt x="2454280" y="420182"/>
                  <a:pt x="2520869" y="424621"/>
                </a:cubicBezTo>
                <a:cubicBezTo>
                  <a:pt x="2671123" y="420328"/>
                  <a:pt x="2821697" y="422451"/>
                  <a:pt x="2971630" y="411742"/>
                </a:cubicBezTo>
                <a:cubicBezTo>
                  <a:pt x="3002804" y="409515"/>
                  <a:pt x="3032883" y="397885"/>
                  <a:pt x="3061782" y="385985"/>
                </a:cubicBezTo>
                <a:cubicBezTo>
                  <a:pt x="3126669" y="359267"/>
                  <a:pt x="3194418" y="320796"/>
                  <a:pt x="3254965" y="282954"/>
                </a:cubicBezTo>
                <a:cubicBezTo>
                  <a:pt x="3268091" y="274750"/>
                  <a:pt x="3280723" y="265782"/>
                  <a:pt x="3293602" y="257196"/>
                </a:cubicBezTo>
                <a:cubicBezTo>
                  <a:pt x="3297895" y="244317"/>
                  <a:pt x="3299888" y="230426"/>
                  <a:pt x="3306481" y="218559"/>
                </a:cubicBezTo>
                <a:cubicBezTo>
                  <a:pt x="3321515" y="191498"/>
                  <a:pt x="3357996" y="141286"/>
                  <a:pt x="3357996" y="141286"/>
                </a:cubicBezTo>
                <a:cubicBezTo>
                  <a:pt x="3353703" y="102649"/>
                  <a:pt x="3376556" y="48241"/>
                  <a:pt x="3345117" y="25376"/>
                </a:cubicBezTo>
                <a:cubicBezTo>
                  <a:pt x="3310225" y="0"/>
                  <a:pt x="3258733" y="30304"/>
                  <a:pt x="3216328" y="38255"/>
                </a:cubicBezTo>
                <a:cubicBezTo>
                  <a:pt x="3189642" y="43259"/>
                  <a:pt x="3161646" y="48952"/>
                  <a:pt x="3139055" y="64013"/>
                </a:cubicBezTo>
                <a:cubicBezTo>
                  <a:pt x="3113297" y="81185"/>
                  <a:pt x="3091815" y="108020"/>
                  <a:pt x="3061782" y="115528"/>
                </a:cubicBezTo>
                <a:lnTo>
                  <a:pt x="3010266" y="128407"/>
                </a:lnTo>
                <a:cubicBezTo>
                  <a:pt x="2984508" y="145579"/>
                  <a:pt x="2963026" y="172415"/>
                  <a:pt x="2932993" y="179923"/>
                </a:cubicBezTo>
                <a:cubicBezTo>
                  <a:pt x="2915821" y="184216"/>
                  <a:pt x="2898270" y="187204"/>
                  <a:pt x="2881478" y="192801"/>
                </a:cubicBezTo>
                <a:cubicBezTo>
                  <a:pt x="2735972" y="241302"/>
                  <a:pt x="2889030" y="200572"/>
                  <a:pt x="2765568" y="231438"/>
                </a:cubicBezTo>
                <a:cubicBezTo>
                  <a:pt x="2739810" y="248610"/>
                  <a:pt x="2717664" y="273165"/>
                  <a:pt x="2688295" y="282954"/>
                </a:cubicBezTo>
                <a:cubicBezTo>
                  <a:pt x="2597693" y="313152"/>
                  <a:pt x="2709531" y="273852"/>
                  <a:pt x="2598143" y="321590"/>
                </a:cubicBezTo>
                <a:cubicBezTo>
                  <a:pt x="2567264" y="334824"/>
                  <a:pt x="2540667" y="338012"/>
                  <a:pt x="2507990" y="347348"/>
                </a:cubicBezTo>
                <a:cubicBezTo>
                  <a:pt x="2494937" y="351077"/>
                  <a:pt x="2481759" y="354714"/>
                  <a:pt x="2469354" y="360227"/>
                </a:cubicBezTo>
                <a:cubicBezTo>
                  <a:pt x="2443038" y="371923"/>
                  <a:pt x="2418397" y="387167"/>
                  <a:pt x="2392081" y="398863"/>
                </a:cubicBezTo>
                <a:cubicBezTo>
                  <a:pt x="2379675" y="404377"/>
                  <a:pt x="2365922" y="406394"/>
                  <a:pt x="2353444" y="411742"/>
                </a:cubicBezTo>
                <a:cubicBezTo>
                  <a:pt x="2335797" y="419305"/>
                  <a:pt x="2320317" y="431983"/>
                  <a:pt x="2301928" y="437500"/>
                </a:cubicBezTo>
                <a:cubicBezTo>
                  <a:pt x="2276916" y="445004"/>
                  <a:pt x="2250261" y="445258"/>
                  <a:pt x="2224655" y="450379"/>
                </a:cubicBezTo>
                <a:cubicBezTo>
                  <a:pt x="2154346" y="464441"/>
                  <a:pt x="2187475" y="464890"/>
                  <a:pt x="2108745" y="476137"/>
                </a:cubicBezTo>
                <a:cubicBezTo>
                  <a:pt x="2070261" y="481635"/>
                  <a:pt x="2031472" y="484723"/>
                  <a:pt x="1992835" y="489016"/>
                </a:cubicBezTo>
                <a:cubicBezTo>
                  <a:pt x="1932734" y="484723"/>
                  <a:pt x="1872417" y="482791"/>
                  <a:pt x="1812531" y="476137"/>
                </a:cubicBezTo>
                <a:cubicBezTo>
                  <a:pt x="1794939" y="474182"/>
                  <a:pt x="1778295" y="467098"/>
                  <a:pt x="1761016" y="463258"/>
                </a:cubicBezTo>
                <a:cubicBezTo>
                  <a:pt x="1670441" y="443130"/>
                  <a:pt x="1704058" y="456184"/>
                  <a:pt x="1593590" y="424621"/>
                </a:cubicBezTo>
                <a:cubicBezTo>
                  <a:pt x="1567484" y="417162"/>
                  <a:pt x="1542323" y="406665"/>
                  <a:pt x="1516317" y="398863"/>
                </a:cubicBezTo>
                <a:cubicBezTo>
                  <a:pt x="1450713" y="379182"/>
                  <a:pt x="1430506" y="382174"/>
                  <a:pt x="1348892" y="373106"/>
                </a:cubicBezTo>
                <a:cubicBezTo>
                  <a:pt x="1208147" y="337919"/>
                  <a:pt x="1281045" y="351257"/>
                  <a:pt x="1129951" y="334469"/>
                </a:cubicBezTo>
                <a:cubicBezTo>
                  <a:pt x="1035970" y="310974"/>
                  <a:pt x="1095774" y="325057"/>
                  <a:pt x="949647" y="295832"/>
                </a:cubicBezTo>
                <a:cubicBezTo>
                  <a:pt x="928182" y="291539"/>
                  <a:pt x="906488" y="288263"/>
                  <a:pt x="885252" y="282954"/>
                </a:cubicBezTo>
                <a:lnTo>
                  <a:pt x="782221" y="257196"/>
                </a:lnTo>
                <a:cubicBezTo>
                  <a:pt x="765049" y="252903"/>
                  <a:pt x="748298" y="246272"/>
                  <a:pt x="730706" y="244317"/>
                </a:cubicBezTo>
                <a:cubicBezTo>
                  <a:pt x="584626" y="228086"/>
                  <a:pt x="653280" y="236936"/>
                  <a:pt x="524644" y="218559"/>
                </a:cubicBezTo>
                <a:cubicBezTo>
                  <a:pt x="0" y="239545"/>
                  <a:pt x="260539" y="128584"/>
                  <a:pt x="189793" y="270075"/>
                </a:cubicBezTo>
                <a:cubicBezTo>
                  <a:pt x="182871" y="283919"/>
                  <a:pt x="172621" y="295832"/>
                  <a:pt x="164035" y="308711"/>
                </a:cubicBezTo>
                <a:cubicBezTo>
                  <a:pt x="168328" y="334469"/>
                  <a:pt x="168656" y="361212"/>
                  <a:pt x="176914" y="385985"/>
                </a:cubicBezTo>
                <a:cubicBezTo>
                  <a:pt x="184355" y="408307"/>
                  <a:pt x="225170" y="450706"/>
                  <a:pt x="241309" y="463258"/>
                </a:cubicBezTo>
                <a:cubicBezTo>
                  <a:pt x="269195" y="484947"/>
                  <a:pt x="331429" y="526030"/>
                  <a:pt x="370097" y="540531"/>
                </a:cubicBezTo>
                <a:cubicBezTo>
                  <a:pt x="386670" y="546746"/>
                  <a:pt x="404441" y="549117"/>
                  <a:pt x="421613" y="553410"/>
                </a:cubicBezTo>
                <a:cubicBezTo>
                  <a:pt x="488850" y="598235"/>
                  <a:pt x="430383" y="566340"/>
                  <a:pt x="524644" y="592047"/>
                </a:cubicBezTo>
                <a:cubicBezTo>
                  <a:pt x="550838" y="599191"/>
                  <a:pt x="575577" y="611219"/>
                  <a:pt x="601917" y="617804"/>
                </a:cubicBezTo>
                <a:cubicBezTo>
                  <a:pt x="654436" y="630933"/>
                  <a:pt x="783066" y="642019"/>
                  <a:pt x="820858" y="643562"/>
                </a:cubicBezTo>
                <a:cubicBezTo>
                  <a:pt x="983911" y="650217"/>
                  <a:pt x="1147123" y="652148"/>
                  <a:pt x="1310255" y="656441"/>
                </a:cubicBezTo>
                <a:lnTo>
                  <a:pt x="1400407" y="669320"/>
                </a:lnTo>
                <a:lnTo>
                  <a:pt x="1606469" y="695078"/>
                </a:lnTo>
                <a:cubicBezTo>
                  <a:pt x="1628139" y="698174"/>
                  <a:pt x="1649229" y="704628"/>
                  <a:pt x="1670864" y="707956"/>
                </a:cubicBezTo>
                <a:cubicBezTo>
                  <a:pt x="1705073" y="713219"/>
                  <a:pt x="1739551" y="716542"/>
                  <a:pt x="1773895" y="720835"/>
                </a:cubicBezTo>
                <a:cubicBezTo>
                  <a:pt x="2013214" y="780665"/>
                  <a:pt x="1715692" y="709194"/>
                  <a:pt x="2031472" y="772351"/>
                </a:cubicBezTo>
                <a:cubicBezTo>
                  <a:pt x="2052937" y="776644"/>
                  <a:pt x="2074497" y="780482"/>
                  <a:pt x="2095866" y="785230"/>
                </a:cubicBezTo>
                <a:cubicBezTo>
                  <a:pt x="2113145" y="789070"/>
                  <a:pt x="2129818" y="795913"/>
                  <a:pt x="2147382" y="798108"/>
                </a:cubicBezTo>
                <a:cubicBezTo>
                  <a:pt x="2233003" y="808810"/>
                  <a:pt x="2319100" y="815280"/>
                  <a:pt x="2404959" y="823866"/>
                </a:cubicBezTo>
                <a:cubicBezTo>
                  <a:pt x="2422131" y="828159"/>
                  <a:pt x="2439683" y="831148"/>
                  <a:pt x="2456475" y="836745"/>
                </a:cubicBezTo>
                <a:cubicBezTo>
                  <a:pt x="2478407" y="844056"/>
                  <a:pt x="2498726" y="855860"/>
                  <a:pt x="2520869" y="862503"/>
                </a:cubicBezTo>
                <a:cubicBezTo>
                  <a:pt x="2541836" y="868793"/>
                  <a:pt x="2564028" y="870073"/>
                  <a:pt x="2585264" y="875382"/>
                </a:cubicBezTo>
                <a:cubicBezTo>
                  <a:pt x="2712075" y="907085"/>
                  <a:pt x="2488550" y="865704"/>
                  <a:pt x="2701174" y="901139"/>
                </a:cubicBezTo>
                <a:cubicBezTo>
                  <a:pt x="2714053" y="905432"/>
                  <a:pt x="2726419" y="911786"/>
                  <a:pt x="2739810" y="914018"/>
                </a:cubicBezTo>
                <a:cubicBezTo>
                  <a:pt x="2808593" y="925482"/>
                  <a:pt x="2840010" y="915622"/>
                  <a:pt x="2894357" y="939776"/>
                </a:cubicBezTo>
                <a:cubicBezTo>
                  <a:pt x="2920673" y="951472"/>
                  <a:pt x="2945483" y="966345"/>
                  <a:pt x="2971630" y="978413"/>
                </a:cubicBezTo>
                <a:cubicBezTo>
                  <a:pt x="3001315" y="992114"/>
                  <a:pt x="3032018" y="1003520"/>
                  <a:pt x="3061782" y="1017049"/>
                </a:cubicBezTo>
                <a:cubicBezTo>
                  <a:pt x="3079260" y="1024993"/>
                  <a:pt x="3095321" y="1036066"/>
                  <a:pt x="3113297" y="1042807"/>
                </a:cubicBezTo>
                <a:cubicBezTo>
                  <a:pt x="3129870" y="1049022"/>
                  <a:pt x="3147641" y="1051393"/>
                  <a:pt x="3164813" y="1055686"/>
                </a:cubicBezTo>
                <a:cubicBezTo>
                  <a:pt x="3169106" y="1068565"/>
                  <a:pt x="3184980" y="1082870"/>
                  <a:pt x="3177692" y="1094323"/>
                </a:cubicBezTo>
                <a:cubicBezTo>
                  <a:pt x="3151616" y="1135299"/>
                  <a:pt x="3074661" y="1197354"/>
                  <a:pt x="3074661" y="1197354"/>
                </a:cubicBezTo>
                <a:cubicBezTo>
                  <a:pt x="3005974" y="1193061"/>
                  <a:pt x="2937386" y="1186647"/>
                  <a:pt x="2868599" y="1184475"/>
                </a:cubicBezTo>
                <a:cubicBezTo>
                  <a:pt x="1691369" y="1147299"/>
                  <a:pt x="2204737" y="1190860"/>
                  <a:pt x="1709500" y="1145838"/>
                </a:cubicBezTo>
                <a:lnTo>
                  <a:pt x="1477681" y="1094323"/>
                </a:lnTo>
                <a:cubicBezTo>
                  <a:pt x="1455558" y="1089714"/>
                  <a:pt x="1376524" y="1080200"/>
                  <a:pt x="1348892" y="1068565"/>
                </a:cubicBezTo>
                <a:cubicBezTo>
                  <a:pt x="1283400" y="1040989"/>
                  <a:pt x="1219930" y="1008833"/>
                  <a:pt x="1155709" y="978413"/>
                </a:cubicBezTo>
                <a:cubicBezTo>
                  <a:pt x="1138358" y="970194"/>
                  <a:pt x="1122407" y="958726"/>
                  <a:pt x="1104193" y="952655"/>
                </a:cubicBezTo>
                <a:cubicBezTo>
                  <a:pt x="1065556" y="939776"/>
                  <a:pt x="1025877" y="929682"/>
                  <a:pt x="988283" y="914018"/>
                </a:cubicBezTo>
                <a:cubicBezTo>
                  <a:pt x="973995" y="908065"/>
                  <a:pt x="962919" y="896224"/>
                  <a:pt x="949647" y="888261"/>
                </a:cubicBezTo>
                <a:cubicBezTo>
                  <a:pt x="919968" y="870454"/>
                  <a:pt x="889546" y="853917"/>
                  <a:pt x="859495" y="836745"/>
                </a:cubicBezTo>
                <a:cubicBezTo>
                  <a:pt x="850909" y="823866"/>
                  <a:pt x="839834" y="812335"/>
                  <a:pt x="833737" y="798108"/>
                </a:cubicBezTo>
                <a:cubicBezTo>
                  <a:pt x="810398" y="743650"/>
                  <a:pt x="822702" y="704254"/>
                  <a:pt x="833737" y="643562"/>
                </a:cubicBezTo>
                <a:cubicBezTo>
                  <a:pt x="836166" y="630205"/>
                  <a:pt x="841268" y="617403"/>
                  <a:pt x="846616" y="604925"/>
                </a:cubicBezTo>
                <a:cubicBezTo>
                  <a:pt x="854179" y="587279"/>
                  <a:pt x="857797" y="565904"/>
                  <a:pt x="872374" y="553410"/>
                </a:cubicBezTo>
                <a:cubicBezTo>
                  <a:pt x="889927" y="538365"/>
                  <a:pt x="915303" y="536238"/>
                  <a:pt x="936768" y="527652"/>
                </a:cubicBezTo>
                <a:lnTo>
                  <a:pt x="1464802" y="566289"/>
                </a:lnTo>
                <a:cubicBezTo>
                  <a:pt x="1486609" y="568185"/>
                  <a:pt x="1507543" y="575960"/>
                  <a:pt x="1529196" y="579168"/>
                </a:cubicBezTo>
                <a:cubicBezTo>
                  <a:pt x="1975900" y="645346"/>
                  <a:pt x="1660433" y="590150"/>
                  <a:pt x="1954199" y="643562"/>
                </a:cubicBezTo>
                <a:cubicBezTo>
                  <a:pt x="2044525" y="688726"/>
                  <a:pt x="1978452" y="663109"/>
                  <a:pt x="2121624" y="682199"/>
                </a:cubicBezTo>
                <a:cubicBezTo>
                  <a:pt x="2147508" y="685650"/>
                  <a:pt x="2172891" y="692714"/>
                  <a:pt x="2198897" y="695078"/>
                </a:cubicBezTo>
                <a:cubicBezTo>
                  <a:pt x="2267436" y="701309"/>
                  <a:pt x="2336363" y="702394"/>
                  <a:pt x="2404959" y="707956"/>
                </a:cubicBezTo>
                <a:cubicBezTo>
                  <a:pt x="2495223" y="715275"/>
                  <a:pt x="2585264" y="725128"/>
                  <a:pt x="2675416" y="733714"/>
                </a:cubicBezTo>
                <a:lnTo>
                  <a:pt x="2945872" y="759472"/>
                </a:lnTo>
                <a:cubicBezTo>
                  <a:pt x="2941579" y="772351"/>
                  <a:pt x="2943300" y="789273"/>
                  <a:pt x="2932993" y="798108"/>
                </a:cubicBezTo>
                <a:cubicBezTo>
                  <a:pt x="2915084" y="813459"/>
                  <a:pt x="2837440" y="848939"/>
                  <a:pt x="2804204" y="849624"/>
                </a:cubicBezTo>
                <a:lnTo>
                  <a:pt x="1606469" y="862503"/>
                </a:lnTo>
                <a:cubicBezTo>
                  <a:pt x="1569288" y="865601"/>
                  <a:pt x="1385908" y="879456"/>
                  <a:pt x="1336013" y="888261"/>
                </a:cubicBezTo>
                <a:cubicBezTo>
                  <a:pt x="1301151" y="894413"/>
                  <a:pt x="1267326" y="905432"/>
                  <a:pt x="1232982" y="914018"/>
                </a:cubicBezTo>
                <a:cubicBezTo>
                  <a:pt x="1224396" y="926897"/>
                  <a:pt x="1209413" y="937332"/>
                  <a:pt x="1207224" y="952655"/>
                </a:cubicBezTo>
                <a:cubicBezTo>
                  <a:pt x="1199825" y="1004448"/>
                  <a:pt x="1236847" y="1018467"/>
                  <a:pt x="1271619" y="1042807"/>
                </a:cubicBezTo>
                <a:cubicBezTo>
                  <a:pt x="1296980" y="1060560"/>
                  <a:pt x="1319304" y="1085219"/>
                  <a:pt x="1348892" y="1094323"/>
                </a:cubicBezTo>
                <a:cubicBezTo>
                  <a:pt x="1667201" y="1192263"/>
                  <a:pt x="1362234" y="1103761"/>
                  <a:pt x="1696621" y="1184475"/>
                </a:cubicBezTo>
                <a:cubicBezTo>
                  <a:pt x="1761405" y="1200113"/>
                  <a:pt x="1830195" y="1206185"/>
                  <a:pt x="1889804" y="1235990"/>
                </a:cubicBezTo>
                <a:cubicBezTo>
                  <a:pt x="1932734" y="1257455"/>
                  <a:pt x="1973059" y="1285208"/>
                  <a:pt x="2018593" y="1300385"/>
                </a:cubicBezTo>
                <a:cubicBezTo>
                  <a:pt x="2031472" y="1304678"/>
                  <a:pt x="2045088" y="1307192"/>
                  <a:pt x="2057230" y="1313263"/>
                </a:cubicBezTo>
                <a:cubicBezTo>
                  <a:pt x="2244070" y="1406682"/>
                  <a:pt x="2026194" y="1301158"/>
                  <a:pt x="2160261" y="1390537"/>
                </a:cubicBezTo>
                <a:cubicBezTo>
                  <a:pt x="2171556" y="1398067"/>
                  <a:pt x="2186018" y="1399123"/>
                  <a:pt x="2198897" y="1403416"/>
                </a:cubicBezTo>
                <a:cubicBezTo>
                  <a:pt x="2044159" y="1506574"/>
                  <a:pt x="2169028" y="1442395"/>
                  <a:pt x="1864047" y="1467810"/>
                </a:cubicBezTo>
                <a:cubicBezTo>
                  <a:pt x="1846408" y="1469280"/>
                  <a:pt x="1830159" y="1479086"/>
                  <a:pt x="1812531" y="1480689"/>
                </a:cubicBezTo>
                <a:cubicBezTo>
                  <a:pt x="1735457" y="1487696"/>
                  <a:pt x="1657985" y="1489275"/>
                  <a:pt x="1580712" y="1493568"/>
                </a:cubicBezTo>
                <a:cubicBezTo>
                  <a:pt x="1576419" y="1506447"/>
                  <a:pt x="1565601" y="1518813"/>
                  <a:pt x="1567833" y="1532204"/>
                </a:cubicBezTo>
                <a:cubicBezTo>
                  <a:pt x="1570377" y="1547472"/>
                  <a:pt x="1585911" y="1557402"/>
                  <a:pt x="1593590" y="1570841"/>
                </a:cubicBezTo>
                <a:cubicBezTo>
                  <a:pt x="1603115" y="1587510"/>
                  <a:pt x="1608338" y="1606628"/>
                  <a:pt x="1619348" y="1622356"/>
                </a:cubicBezTo>
                <a:cubicBezTo>
                  <a:pt x="1639300" y="1650859"/>
                  <a:pt x="1690235" y="1699735"/>
                  <a:pt x="1709500" y="1738266"/>
                </a:cubicBezTo>
                <a:cubicBezTo>
                  <a:pt x="1720209" y="1759685"/>
                  <a:pt x="1740205" y="1844283"/>
                  <a:pt x="1735258" y="1854176"/>
                </a:cubicBezTo>
                <a:cubicBezTo>
                  <a:pt x="1728336" y="1868020"/>
                  <a:pt x="1709500" y="1837004"/>
                  <a:pt x="1696621" y="1828418"/>
                </a:cubicBezTo>
                <a:lnTo>
                  <a:pt x="1683743" y="1764024"/>
                </a:lnTo>
                <a:cubicBezTo>
                  <a:pt x="1727584" y="1895549"/>
                  <a:pt x="1686920" y="1841330"/>
                  <a:pt x="1735258" y="1802661"/>
                </a:cubicBezTo>
                <a:cubicBezTo>
                  <a:pt x="1745859" y="1794180"/>
                  <a:pt x="1761016" y="1794075"/>
                  <a:pt x="1773895" y="1789782"/>
                </a:cubicBezTo>
                <a:cubicBezTo>
                  <a:pt x="1778188" y="1776903"/>
                  <a:pt x="1796373" y="1760744"/>
                  <a:pt x="1786774" y="1751145"/>
                </a:cubicBezTo>
                <a:cubicBezTo>
                  <a:pt x="1777175" y="1741546"/>
                  <a:pt x="1760279" y="1757953"/>
                  <a:pt x="1748137" y="1764024"/>
                </a:cubicBezTo>
                <a:cubicBezTo>
                  <a:pt x="1734292" y="1770946"/>
                  <a:pt x="1698555" y="1778837"/>
                  <a:pt x="1709500" y="1789782"/>
                </a:cubicBezTo>
                <a:cubicBezTo>
                  <a:pt x="1713589" y="1793871"/>
                  <a:pt x="1857377" y="1746373"/>
                  <a:pt x="1838289" y="1751145"/>
                </a:cubicBezTo>
                <a:cubicBezTo>
                  <a:pt x="1773604" y="1767317"/>
                  <a:pt x="1803566" y="1758427"/>
                  <a:pt x="1748137" y="1776903"/>
                </a:cubicBezTo>
                <a:cubicBezTo>
                  <a:pt x="1739551" y="1802660"/>
                  <a:pt x="1739550" y="1845590"/>
                  <a:pt x="1696621" y="1802661"/>
                </a:cubicBezTo>
                <a:cubicBezTo>
                  <a:pt x="1687022" y="1793062"/>
                  <a:pt x="1693342" y="1773623"/>
                  <a:pt x="1683743" y="1764024"/>
                </a:cubicBezTo>
                <a:cubicBezTo>
                  <a:pt x="1674144" y="1754424"/>
                  <a:pt x="1657985" y="1755438"/>
                  <a:pt x="1645106" y="1751145"/>
                </a:cubicBezTo>
                <a:cubicBezTo>
                  <a:pt x="1662278" y="1776903"/>
                  <a:pt x="1725989" y="1838208"/>
                  <a:pt x="1696621" y="1828418"/>
                </a:cubicBezTo>
                <a:cubicBezTo>
                  <a:pt x="1683742" y="1824125"/>
                  <a:pt x="1669852" y="1822132"/>
                  <a:pt x="1657985" y="1815539"/>
                </a:cubicBezTo>
                <a:cubicBezTo>
                  <a:pt x="1630924" y="1800505"/>
                  <a:pt x="1550356" y="1757953"/>
                  <a:pt x="1580712" y="1764024"/>
                </a:cubicBezTo>
                <a:lnTo>
                  <a:pt x="1645106" y="1776903"/>
                </a:lnTo>
                <a:cubicBezTo>
                  <a:pt x="1657985" y="1785489"/>
                  <a:pt x="1683743" y="1787182"/>
                  <a:pt x="1683743" y="1802661"/>
                </a:cubicBezTo>
                <a:cubicBezTo>
                  <a:pt x="1683743" y="1816237"/>
                  <a:pt x="1655707" y="1798263"/>
                  <a:pt x="1645106" y="1789782"/>
                </a:cubicBezTo>
                <a:cubicBezTo>
                  <a:pt x="1633019" y="1780113"/>
                  <a:pt x="1630293" y="1762090"/>
                  <a:pt x="1619348" y="1751145"/>
                </a:cubicBezTo>
                <a:cubicBezTo>
                  <a:pt x="1608403" y="1740200"/>
                  <a:pt x="1593591" y="1733973"/>
                  <a:pt x="1580712" y="1725387"/>
                </a:cubicBezTo>
                <a:cubicBezTo>
                  <a:pt x="1623641" y="1789783"/>
                  <a:pt x="1593589" y="1755437"/>
                  <a:pt x="1683743" y="1815539"/>
                </a:cubicBezTo>
                <a:lnTo>
                  <a:pt x="1722379" y="1841297"/>
                </a:lnTo>
                <a:cubicBezTo>
                  <a:pt x="1730965" y="1828418"/>
                  <a:pt x="1736050" y="1812330"/>
                  <a:pt x="1748137" y="1802661"/>
                </a:cubicBezTo>
                <a:cubicBezTo>
                  <a:pt x="1758738" y="1794180"/>
                  <a:pt x="1774169" y="1794824"/>
                  <a:pt x="1786774" y="1789782"/>
                </a:cubicBezTo>
                <a:cubicBezTo>
                  <a:pt x="1795687" y="1786217"/>
                  <a:pt x="1803945" y="1781196"/>
                  <a:pt x="1812531" y="1776903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857250" y="3071813"/>
            <a:ext cx="785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Поиск решения в технологии «Обсуждение проблем»</a:t>
            </a: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286000" y="3714750"/>
            <a:ext cx="4143375" cy="64293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2286000" y="3786188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Используемые</a:t>
            </a:r>
            <a:r>
              <a:rPr lang="ru-RU" sz="2000" b="1">
                <a:solidFill>
                  <a:srgbClr val="FF66FF"/>
                </a:solidFill>
              </a:rPr>
              <a:t> </a:t>
            </a:r>
            <a:r>
              <a:rPr lang="ru-RU" sz="2000" b="1">
                <a:solidFill>
                  <a:srgbClr val="FFFF00"/>
                </a:solidFill>
              </a:rPr>
              <a:t>источники</a:t>
            </a:r>
          </a:p>
        </p:txBody>
      </p:sp>
      <p:sp>
        <p:nvSpPr>
          <p:cNvPr id="11" name="Выноска 2 10"/>
          <p:cNvSpPr/>
          <p:nvPr/>
        </p:nvSpPr>
        <p:spPr>
          <a:xfrm rot="2162057">
            <a:off x="7040563" y="4530725"/>
            <a:ext cx="2084387" cy="500063"/>
          </a:xfrm>
          <a:prstGeom prst="borderCallout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 rot="2103859">
            <a:off x="7194550" y="4613275"/>
            <a:ext cx="1868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Интернет</a:t>
            </a:r>
          </a:p>
        </p:txBody>
      </p:sp>
      <p:sp>
        <p:nvSpPr>
          <p:cNvPr id="13" name="Выноска 2 12"/>
          <p:cNvSpPr/>
          <p:nvPr/>
        </p:nvSpPr>
        <p:spPr>
          <a:xfrm rot="9275045">
            <a:off x="5749925" y="4289425"/>
            <a:ext cx="604838" cy="2144713"/>
          </a:xfrm>
          <a:prstGeom prst="borderCallout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5" name="TextBox 13"/>
          <p:cNvSpPr txBox="1">
            <a:spLocks noChangeArrowheads="1"/>
          </p:cNvSpPr>
          <p:nvPr/>
        </p:nvSpPr>
        <p:spPr bwMode="auto">
          <a:xfrm rot="3794792">
            <a:off x="5172869" y="5161756"/>
            <a:ext cx="177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Словари</a:t>
            </a:r>
          </a:p>
        </p:txBody>
      </p:sp>
      <p:sp>
        <p:nvSpPr>
          <p:cNvPr id="15" name="Выноска 3 (граница и черта) 14"/>
          <p:cNvSpPr/>
          <p:nvPr/>
        </p:nvSpPr>
        <p:spPr>
          <a:xfrm rot="11686642">
            <a:off x="2557463" y="4337050"/>
            <a:ext cx="571500" cy="1785938"/>
          </a:xfrm>
          <a:prstGeom prst="accentBorderCallout3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7" name="TextBox 15"/>
          <p:cNvSpPr txBox="1">
            <a:spLocks noChangeArrowheads="1"/>
          </p:cNvSpPr>
          <p:nvPr/>
        </p:nvSpPr>
        <p:spPr bwMode="auto">
          <a:xfrm rot="800061">
            <a:off x="2695575" y="4294188"/>
            <a:ext cx="357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книги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7" grpId="0" animBg="1"/>
      <p:bldP spid="29699" grpId="0"/>
      <p:bldP spid="9" grpId="0" animBg="1"/>
      <p:bldP spid="29701" grpId="0"/>
      <p:bldP spid="11" grpId="0" animBg="1"/>
      <p:bldP spid="29703" grpId="0"/>
      <p:bldP spid="13" grpId="0" animBg="1"/>
      <p:bldP spid="29705" grpId="0"/>
      <p:bldP spid="15" grpId="0" animBg="1"/>
      <p:bldP spid="29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Win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-243408"/>
            <a:ext cx="9143999" cy="74825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трелка влево 2"/>
          <p:cNvSpPr/>
          <p:nvPr/>
        </p:nvSpPr>
        <p:spPr>
          <a:xfrm rot="18493342">
            <a:off x="1296988" y="1577975"/>
            <a:ext cx="1214437" cy="500063"/>
          </a:xfrm>
          <a:prstGeom prst="left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850" y="2420938"/>
            <a:ext cx="25923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Изучения нового материала</a:t>
            </a:r>
          </a:p>
        </p:txBody>
      </p:sp>
      <p:sp>
        <p:nvSpPr>
          <p:cNvPr id="5" name="Стрелка вниз 4"/>
          <p:cNvSpPr/>
          <p:nvPr/>
        </p:nvSpPr>
        <p:spPr>
          <a:xfrm rot="1080271">
            <a:off x="3008313" y="2325688"/>
            <a:ext cx="500062" cy="1143000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547813" y="3429000"/>
            <a:ext cx="2381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cs typeface="Arial" charset="0"/>
              </a:rPr>
              <a:t>Закрепления  изученного</a:t>
            </a:r>
          </a:p>
        </p:txBody>
      </p:sp>
      <p:sp>
        <p:nvSpPr>
          <p:cNvPr id="7" name="Стрелка вниз 6"/>
          <p:cNvSpPr/>
          <p:nvPr/>
        </p:nvSpPr>
        <p:spPr>
          <a:xfrm rot="210061">
            <a:off x="4248150" y="2722563"/>
            <a:ext cx="468313" cy="1223962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5651500" y="3933825"/>
            <a:ext cx="220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33"/>
                </a:solidFill>
                <a:cs typeface="Arial" charset="0"/>
              </a:rPr>
              <a:t>Повторения пройденного</a:t>
            </a:r>
          </a:p>
        </p:txBody>
      </p:sp>
      <p:sp>
        <p:nvSpPr>
          <p:cNvPr id="9" name="Стрелка вниз 8"/>
          <p:cNvSpPr/>
          <p:nvPr/>
        </p:nvSpPr>
        <p:spPr>
          <a:xfrm rot="19952755">
            <a:off x="5895975" y="2254250"/>
            <a:ext cx="500063" cy="1182688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6238" y="4437063"/>
            <a:ext cx="2735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Итогового и промежуточного контроля</a:t>
            </a:r>
          </a:p>
        </p:txBody>
      </p:sp>
      <p:sp>
        <p:nvSpPr>
          <p:cNvPr id="11" name="Стрелка влево 10"/>
          <p:cNvSpPr/>
          <p:nvPr/>
        </p:nvSpPr>
        <p:spPr>
          <a:xfrm rot="13251312">
            <a:off x="6675438" y="1460500"/>
            <a:ext cx="1214437" cy="500063"/>
          </a:xfrm>
          <a:prstGeom prst="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59563" y="2060575"/>
            <a:ext cx="2016125" cy="841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Детского творчества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259879"/>
            <a:ext cx="518457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Презентация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для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30725" grpId="0"/>
      <p:bldP spid="7" grpId="0" animBg="1"/>
      <p:bldP spid="30727" grpId="0"/>
      <p:bldP spid="9" grpId="0" animBg="1"/>
      <p:bldP spid="10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азбука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6013" y="981075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WordArt 7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769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 descr="азал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755576" y="188640"/>
            <a:ext cx="7920880" cy="5760640"/>
          </a:xfrm>
          <a:prstGeom prst="horizontalScroll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Использования ППС на уроках русского языка и математики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229600" cy="2520950"/>
          </a:xfrm>
        </p:spPr>
        <p:txBody>
          <a:bodyPr/>
          <a:lstStyle/>
          <a:p>
            <a:pPr algn="r" eaLnBrk="1" hangingPunct="1"/>
            <a:r>
              <a:rPr lang="ru-RU" sz="4000" smtClean="0">
                <a:latin typeface="Arial" charset="0"/>
                <a:cs typeface="Arial" charset="0"/>
              </a:rPr>
              <a:t>Харина Галина Николаевна </a:t>
            </a:r>
            <a:br>
              <a:rPr lang="ru-RU" sz="4000" smtClean="0">
                <a:latin typeface="Arial" charset="0"/>
                <a:cs typeface="Arial" charset="0"/>
              </a:rPr>
            </a:br>
            <a:r>
              <a:rPr lang="ru-RU" sz="4000" smtClean="0">
                <a:latin typeface="Arial" charset="0"/>
                <a:cs typeface="Arial" charset="0"/>
              </a:rPr>
              <a:t>учитель начальных классов Почётный работник общего образования</a:t>
            </a:r>
          </a:p>
        </p:txBody>
      </p:sp>
      <p:pic>
        <p:nvPicPr>
          <p:cNvPr id="4" name="Содержимое 3" descr="2010 Галина октябрь 1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3068960"/>
            <a:ext cx="4608512" cy="3312369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468313" y="692150"/>
            <a:ext cx="1633537" cy="158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ГОУ</a:t>
            </a:r>
          </a:p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</a:p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535</a:t>
            </a:r>
          </a:p>
        </p:txBody>
      </p:sp>
      <p:pic>
        <p:nvPicPr>
          <p:cNvPr id="10" name="Рисунок 9" descr="2010 Галина октябрь 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59203">
            <a:off x="4572000" y="3212976"/>
            <a:ext cx="4139952" cy="31049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учающая игра : Зайка в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292600"/>
            <a:ext cx="24701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bac8e6f1f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4606">
            <a:off x="647700" y="600075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0" descr="Баба-Яга: учится Считать Детская обучающая игра">
            <a:hlinkClick r:id="rId4" tooltip="&quot;Баба-Яга: учится Считать Детская обучающая игра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1317">
            <a:off x="6369050" y="692150"/>
            <a:ext cx="24193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 descr="Баба-Яга учится читать Детская обучающая игра">
            <a:hlinkClick r:id="rId6" tooltip="&quot;Баба-Яга учится читать Детская обучающая игра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4221163"/>
            <a:ext cx="2381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urokisov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4365625"/>
            <a:ext cx="23764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:\русск.яз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333375"/>
            <a:ext cx="223202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mtClean="0">
                <a:solidFill>
                  <a:srgbClr val="FFFF00"/>
                </a:solidFill>
                <a:latin typeface="Arial" charset="0"/>
                <a:cs typeface="Arial" charset="0"/>
              </a:rPr>
              <a:t>Элементы стохастики</a:t>
            </a:r>
            <a:r>
              <a:rPr lang="ru-RU" smtClean="0">
                <a:latin typeface="Arial" charset="0"/>
                <a:cs typeface="Arial" charset="0"/>
              </a:rPr>
              <a:t> (таблицы, задачи на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  расположение  и перестановку предметов, на поиск закономерностей, простейшие линейные алгоритмы…)</a:t>
            </a:r>
          </a:p>
          <a:p>
            <a:pPr algn="just" eaLnBrk="1" hangingPunct="1"/>
            <a:r>
              <a:rPr lang="ru-RU" smtClean="0">
                <a:solidFill>
                  <a:srgbClr val="FFFF00"/>
                </a:solidFill>
                <a:latin typeface="Arial" charset="0"/>
                <a:cs typeface="Arial" charset="0"/>
              </a:rPr>
              <a:t>Классификация предметов по заданному признаку</a:t>
            </a:r>
          </a:p>
          <a:p>
            <a:pPr algn="just" eaLnBrk="1" hangingPunct="1"/>
            <a:r>
              <a:rPr lang="ru-RU" smtClean="0">
                <a:solidFill>
                  <a:srgbClr val="FFFF00"/>
                </a:solidFill>
                <a:latin typeface="Arial" charset="0"/>
                <a:cs typeface="Arial" charset="0"/>
              </a:rPr>
              <a:t>Распознавание геометрических фигур</a:t>
            </a:r>
          </a:p>
          <a:p>
            <a:pPr algn="just" eaLnBrk="1" hangingPunct="1"/>
            <a:r>
              <a:rPr lang="ru-RU" smtClean="0">
                <a:solidFill>
                  <a:srgbClr val="FFFF00"/>
                </a:solidFill>
                <a:latin typeface="Arial" charset="0"/>
                <a:cs typeface="Arial" charset="0"/>
              </a:rPr>
              <a:t>Действия с именованными числами</a:t>
            </a:r>
          </a:p>
          <a:p>
            <a:pPr algn="just" eaLnBrk="1" hangingPunct="1"/>
            <a:r>
              <a:rPr lang="ru-RU" smtClean="0">
                <a:solidFill>
                  <a:srgbClr val="FFFF00"/>
                </a:solidFill>
                <a:latin typeface="Arial" charset="0"/>
                <a:cs typeface="Arial" charset="0"/>
              </a:rPr>
              <a:t>Решение уравнений, числовых головоломок и ребусов</a:t>
            </a:r>
          </a:p>
          <a:p>
            <a:pPr eaLnBrk="1" hangingPunct="1"/>
            <a:endParaRPr lang="ru-RU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7849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Энциклопедия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Кирилла и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Мефодия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тоска по морю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0894" y="355660"/>
          <a:ext cx="8152555" cy="616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0" descr="66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79500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Учитель имеет возможность: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95288" y="1268413"/>
            <a:ext cx="3240087" cy="2232025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дифференцированный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 к учащимся с разным уровнем подготовки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987675" y="2997200"/>
            <a:ext cx="3240088" cy="1944688"/>
          </a:xfrm>
          <a:prstGeom prst="flowChartPunchedTap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повысить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качество знаний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95288" y="4868863"/>
            <a:ext cx="3097212" cy="187325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систематизировать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усвоенное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508625" y="1052513"/>
            <a:ext cx="3095625" cy="1957387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повысить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мотивацию обучения 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580063" y="4724400"/>
            <a:ext cx="3095625" cy="1957388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изученный материал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7" descr="знакомство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строится по следующим направлениям: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1772816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651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ИКТ  позволяет учащимся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831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Расширять кругозор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Формировать познавательный интерес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Развивать речь, обогащать словарный запас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Развивать аналитическое мышление, память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Овладевать  основами  работы на ПК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853</TotalTime>
  <Words>194</Words>
  <Application>Microsoft Office PowerPoint</Application>
  <PresentationFormat>Экран (4:3)</PresentationFormat>
  <Paragraphs>62</Paragraphs>
  <Slides>18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Слайд 1</vt:lpstr>
      <vt:lpstr>Слайд 2</vt:lpstr>
      <vt:lpstr>Харина Галина Николаевна  учитель начальных классов Почётный работник общего образования</vt:lpstr>
      <vt:lpstr>Слайд 4</vt:lpstr>
      <vt:lpstr>Слайд 5</vt:lpstr>
      <vt:lpstr>Слайд 6</vt:lpstr>
      <vt:lpstr>Учитель имеет возможность:</vt:lpstr>
      <vt:lpstr>Слайд 8</vt:lpstr>
      <vt:lpstr>Слайд 9</vt:lpstr>
      <vt:lpstr>Слайд 10</vt:lpstr>
      <vt:lpstr>ИСПОЛЬЗОВАНИЕ  СМЕННЫХ ПАР</vt:lpstr>
      <vt:lpstr>Слайд 12</vt:lpstr>
      <vt:lpstr>КАТЕХИЗИЧЕСКИЙ ДИАЛОГ</vt:lpstr>
      <vt:lpstr>Слайд 14</vt:lpstr>
      <vt:lpstr>Технология обсуждения проблем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Харина</cp:lastModifiedBy>
  <cp:revision>115</cp:revision>
  <dcterms:created xsi:type="dcterms:W3CDTF">2010-11-23T22:03:23Z</dcterms:created>
  <dcterms:modified xsi:type="dcterms:W3CDTF">2010-12-14T07:11:38Z</dcterms:modified>
</cp:coreProperties>
</file>