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90" r:id="rId4"/>
    <p:sldId id="273" r:id="rId5"/>
    <p:sldId id="270" r:id="rId6"/>
    <p:sldId id="271" r:id="rId7"/>
    <p:sldId id="267" r:id="rId8"/>
    <p:sldId id="274" r:id="rId9"/>
    <p:sldId id="291" r:id="rId10"/>
    <p:sldId id="275" r:id="rId11"/>
    <p:sldId id="276" r:id="rId12"/>
    <p:sldId id="263" r:id="rId13"/>
    <p:sldId id="265" r:id="rId14"/>
    <p:sldId id="285" r:id="rId15"/>
    <p:sldId id="288" r:id="rId16"/>
    <p:sldId id="286" r:id="rId17"/>
    <p:sldId id="28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2E9CA7-700D-4699-9488-EEDE55AAF25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A5B7BB-24CC-453A-B0EC-3283A4D5D1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7772400" cy="4286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Воспитание нравственности </a:t>
            </a:r>
            <a:br>
              <a:rPr lang="ru-RU" dirty="0" smtClean="0"/>
            </a:br>
            <a:r>
              <a:rPr lang="ru-RU" dirty="0" smtClean="0"/>
              <a:t>через творчество в семье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Руководитель центра  педагог- организатор школы Трофимова Т.В.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Декабрь 2013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28"/>
            <a:ext cx="7858180" cy="1752600"/>
          </a:xfrm>
        </p:spPr>
        <p:txBody>
          <a:bodyPr>
            <a:normAutofit fontScale="40000" lnSpcReduction="2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Муниципальное бюджетное учреждение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Елнатская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средняя общеобразовательная  школа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Храм Воскресения Христова   с. Ёлнать</a:t>
            </a:r>
          </a:p>
          <a:p>
            <a:pPr lvl="0" algn="l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 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 La Russ" pitchFamily="82" charset="0"/>
              </a:rPr>
              <a:t>Православный духовно– просветительский центр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 La Russ" pitchFamily="82" charset="0"/>
              </a:rPr>
              <a:t>«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 La Russ" pitchFamily="82" charset="0"/>
              </a:rPr>
              <a:t>Заповедь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 La Russ" pitchFamily="82" charset="0"/>
              </a:rPr>
              <a:t>»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 La Russ" pitchFamily="82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Фестиваль семей </a:t>
            </a:r>
            <a:br>
              <a:rPr lang="ru-RU" dirty="0" smtClean="0"/>
            </a:br>
            <a:r>
              <a:rPr lang="ru-RU" dirty="0" smtClean="0"/>
              <a:t>«Вера, Надежда, Любовь»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498080" cy="46053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Подготовка (повод для совместного творчества)  в семье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Получение опыта, образца </a:t>
            </a:r>
          </a:p>
          <a:p>
            <a:endParaRPr lang="ru-RU" dirty="0" smtClean="0"/>
          </a:p>
          <a:p>
            <a:r>
              <a:rPr lang="ru-RU" dirty="0" smtClean="0"/>
              <a:t>Возможность поделиться своими знаниями и умениями</a:t>
            </a:r>
          </a:p>
          <a:p>
            <a:endParaRPr lang="ru-RU" dirty="0" smtClean="0"/>
          </a:p>
          <a:p>
            <a:r>
              <a:rPr lang="ru-RU" dirty="0" smtClean="0"/>
              <a:t>Возможность общения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СТЕНГАЗЕТЫ, КОЛЛАЖИ, СЕМЕЙНЫЙ ГЕРБ И Т.Д.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:\заповедь\фестиваль\DSCN0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321638"/>
            <a:ext cx="7190533" cy="5393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ТВОРЧЕСКИЕ  МАСТЕР- КЛАССЫ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203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ЧЕСТВОВАНИЕ ТВОРЧЕСКИХ СЕМЕЙ- УЧАСТНИЦ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6083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Школа- объединяющий фактор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охват детей из различных поселений</a:t>
            </a:r>
            <a:br>
              <a:rPr lang="ru-RU" dirty="0" smtClean="0"/>
            </a:br>
            <a:r>
              <a:rPr lang="ru-RU" dirty="0" smtClean="0"/>
              <a:t>- работа с детьми разного социального положения </a:t>
            </a:r>
            <a:br>
              <a:rPr lang="ru-RU" dirty="0" smtClean="0"/>
            </a:br>
            <a:r>
              <a:rPr lang="ru-RU" dirty="0" smtClean="0"/>
              <a:t>-творческие конкурсы (фотографий, семейных поделок определенной тематики, социального плаката и т.д.)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Через творчество- «в люди»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49625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Издавна,  традиционно  воспитание происходит через труд. </a:t>
            </a:r>
          </a:p>
          <a:p>
            <a:r>
              <a:rPr lang="ru-RU" dirty="0" smtClean="0"/>
              <a:t>Любой вид творчества- труд, дающий результат.</a:t>
            </a:r>
          </a:p>
          <a:p>
            <a:r>
              <a:rPr lang="ru-RU" dirty="0" smtClean="0"/>
              <a:t>Опыт общения, взросления, ощущения «старшинства» приобретается через ответственность за младшего, умение научить другого, «безопытного»,  своему умению…     КАКОМУ ????</a:t>
            </a:r>
          </a:p>
          <a:p>
            <a:r>
              <a:rPr lang="ru-RU" dirty="0" smtClean="0"/>
              <a:t>Что бы научить другого, надо научиться самому…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«Открытка ветерану»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68676"/>
          </a:xfrm>
        </p:spPr>
        <p:txBody>
          <a:bodyPr/>
          <a:lstStyle/>
          <a:p>
            <a:r>
              <a:rPr lang="ru-RU" dirty="0" smtClean="0"/>
              <a:t>СПАСИБО     ЗА   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«…самая большая опасность, подстерегающая наше общество сегодня, - не в развале экономики, не в смене политической системы, а в разрушении личности…»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r>
              <a:rPr lang="ru-RU" dirty="0" smtClean="0"/>
              <a:t>Семья является главным фактором и условием развития и воспитания Человека.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Ребенок не рождается на свет нравственным или безнравственным, он становится таким.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dirty="0" smtClean="0"/>
              <a:t>Воспитание   ценностного отношения </a:t>
            </a:r>
          </a:p>
          <a:p>
            <a:pPr>
              <a:buNone/>
            </a:pPr>
            <a:r>
              <a:rPr lang="ru-RU" sz="4800" dirty="0" smtClean="0"/>
              <a:t>к Семье.  </a:t>
            </a:r>
          </a:p>
          <a:p>
            <a:pPr>
              <a:buNone/>
            </a:pPr>
            <a:r>
              <a:rPr lang="ru-RU" sz="4800" dirty="0" smtClean="0"/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>
            <a:normAutofit/>
          </a:bodyPr>
          <a:lstStyle/>
          <a:p>
            <a:r>
              <a:rPr lang="ru-RU" dirty="0" smtClean="0"/>
              <a:t>Нравственность – граница дозволяемого совестью.  </a:t>
            </a:r>
          </a:p>
          <a:p>
            <a:r>
              <a:rPr lang="ru-RU" dirty="0" smtClean="0"/>
              <a:t>Будет нравственное воспитание в семье – ребёнок воспримет правила культурного поведения, возьмёт пример с родителей… </a:t>
            </a:r>
          </a:p>
          <a:p>
            <a:r>
              <a:rPr lang="ru-RU" dirty="0" smtClean="0"/>
              <a:t>Будет нравственность, будет и духовность; не будет нравственности – не будет ничего…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r>
              <a:rPr lang="ru-RU" dirty="0" smtClean="0"/>
              <a:t>Родительские конференции</a:t>
            </a:r>
          </a:p>
          <a:p>
            <a:r>
              <a:rPr lang="ru-RU" dirty="0" smtClean="0"/>
              <a:t>Совместные с детьми творческие программы </a:t>
            </a:r>
          </a:p>
          <a:p>
            <a:r>
              <a:rPr lang="ru-RU" dirty="0" smtClean="0"/>
              <a:t>Совместные поездки</a:t>
            </a:r>
          </a:p>
          <a:p>
            <a:r>
              <a:rPr lang="ru-RU" dirty="0" smtClean="0"/>
              <a:t>Встречи с интересными людьми</a:t>
            </a:r>
          </a:p>
          <a:p>
            <a:r>
              <a:rPr lang="ru-RU" dirty="0" smtClean="0"/>
              <a:t> др.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родителями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Совместное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357430"/>
            <a:ext cx="7790712" cy="3890970"/>
          </a:xfrm>
        </p:spPr>
        <p:txBody>
          <a:bodyPr/>
          <a:lstStyle/>
          <a:p>
            <a:r>
              <a:rPr lang="ru-RU" dirty="0" smtClean="0"/>
              <a:t>Взаимопомощь</a:t>
            </a:r>
          </a:p>
          <a:p>
            <a:r>
              <a:rPr lang="ru-RU" dirty="0" smtClean="0"/>
              <a:t>Умение общаться и дружить</a:t>
            </a:r>
          </a:p>
          <a:p>
            <a:r>
              <a:rPr lang="ru-RU" dirty="0" smtClean="0"/>
              <a:t>«Открытость» ребенка </a:t>
            </a:r>
          </a:p>
          <a:p>
            <a:r>
              <a:rPr lang="ru-RU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Семейное творчество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Необходим «выход»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357562"/>
            <a:ext cx="7862150" cy="2890838"/>
          </a:xfrm>
        </p:spPr>
        <p:txBody>
          <a:bodyPr/>
          <a:lstStyle/>
          <a:p>
            <a:r>
              <a:rPr lang="ru-RU" dirty="0" smtClean="0"/>
              <a:t>«Мы не одни такие…»</a:t>
            </a:r>
          </a:p>
          <a:p>
            <a:r>
              <a:rPr lang="ru-RU" dirty="0" smtClean="0"/>
              <a:t>Объединение творческих семей</a:t>
            </a:r>
          </a:p>
          <a:p>
            <a:r>
              <a:rPr lang="ru-RU" dirty="0" smtClean="0"/>
              <a:t>Поднимается престиж семьи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Фестиваль семей </a:t>
            </a:r>
            <a:br>
              <a:rPr lang="ru-RU" dirty="0" smtClean="0"/>
            </a:br>
            <a:r>
              <a:rPr lang="ru-RU" dirty="0" smtClean="0"/>
              <a:t>«Вера, Надежда, Любовь»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857364"/>
            <a:ext cx="7790712" cy="464347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2. Цели и задачи фестиваля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2.1              </a:t>
            </a:r>
            <a:r>
              <a:rPr lang="ru-RU" dirty="0" smtClean="0"/>
              <a:t> Цель фестиваля – укрепление института семьи в России.</a:t>
            </a:r>
          </a:p>
          <a:p>
            <a:r>
              <a:rPr lang="ru-RU" b="1" dirty="0" smtClean="0"/>
              <a:t>2.2  </a:t>
            </a:r>
            <a:r>
              <a:rPr lang="ru-RU" dirty="0" smtClean="0"/>
              <a:t> Задачи фестиваля:</a:t>
            </a:r>
          </a:p>
          <a:p>
            <a:pPr lvl="0"/>
            <a:r>
              <a:rPr lang="ru-RU" dirty="0" smtClean="0"/>
              <a:t>Ø   Утверждение семейных ценностей и традиций</a:t>
            </a:r>
          </a:p>
          <a:p>
            <a:pPr lvl="0"/>
            <a:r>
              <a:rPr lang="ru-RU" dirty="0" smtClean="0"/>
              <a:t>Ø   Вовлечение семьи в активную общественную и культурную деятельность</a:t>
            </a:r>
          </a:p>
          <a:p>
            <a:pPr lvl="0"/>
            <a:r>
              <a:rPr lang="ru-RU" dirty="0" smtClean="0"/>
              <a:t>Ø   Формирование потребности к совместному проведению организованного досуга,  здорового образа жизни</a:t>
            </a:r>
          </a:p>
          <a:p>
            <a:pPr lvl="0"/>
            <a:r>
              <a:rPr lang="ru-RU" dirty="0" smtClean="0"/>
              <a:t>Ø   Обмен положительным семейным опытом</a:t>
            </a:r>
          </a:p>
          <a:p>
            <a:pPr lvl="0"/>
            <a:r>
              <a:rPr lang="ru-RU" dirty="0" smtClean="0"/>
              <a:t>Ø   Создание условий для  развития и реализации творческого потенциала семей</a:t>
            </a:r>
          </a:p>
          <a:p>
            <a:pPr lvl="0"/>
            <a:r>
              <a:rPr lang="ru-RU" dirty="0" smtClean="0"/>
              <a:t>Ø   Привлечение внимания СМИ и общественности к вопросам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277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Воспитание нравственности  через творчество в семье     Руководитель центра  педагог- организатор школы Трофимова Т.В.  Декабрь 2013 год</vt:lpstr>
      <vt:lpstr>Слайд 2</vt:lpstr>
      <vt:lpstr>Слайд 3</vt:lpstr>
      <vt:lpstr>Основная задача</vt:lpstr>
      <vt:lpstr>Слайд 5</vt:lpstr>
      <vt:lpstr>Работа с родителями </vt:lpstr>
      <vt:lpstr>Совместное творчество</vt:lpstr>
      <vt:lpstr>Семейное творчество   Необходим «выход»</vt:lpstr>
      <vt:lpstr>Фестиваль семей  «Вера, Надежда, Любовь»</vt:lpstr>
      <vt:lpstr>Фестиваль семей  «Вера, Надежда, Любовь»</vt:lpstr>
      <vt:lpstr>СТЕНГАЗЕТЫ, КОЛЛАЖИ, СЕМЕЙНЫЙ ГЕРБ И Т.Д.</vt:lpstr>
      <vt:lpstr>ТВОРЧЕСКИЕ  МАСТЕР- КЛАССЫ </vt:lpstr>
      <vt:lpstr>ЧЕСТВОВАНИЕ ТВОРЧЕСКИХ СЕМЕЙ- УЧАСТНИЦ</vt:lpstr>
      <vt:lpstr>Школа- объединяющий фактор  - охват детей из различных поселений - работа с детьми разного социального положения  -творческие конкурсы (фотографий, семейных поделок определенной тематики, социального плаката и т.д.)</vt:lpstr>
      <vt:lpstr>Через творчество- «в люди»</vt:lpstr>
      <vt:lpstr>Акция «Открытка ветерану»</vt:lpstr>
      <vt:lpstr>СПАСИБО     ЗА    ВНИМАНИЕ!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нравственности через творчество в семье     Руководитель центра Трофимова Т.В.</dc:title>
  <dc:creator>SCHOOL</dc:creator>
  <cp:lastModifiedBy>Тамара</cp:lastModifiedBy>
  <cp:revision>16</cp:revision>
  <dcterms:created xsi:type="dcterms:W3CDTF">2013-12-09T06:45:25Z</dcterms:created>
  <dcterms:modified xsi:type="dcterms:W3CDTF">2015-05-01T17:28:20Z</dcterms:modified>
</cp:coreProperties>
</file>