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5" r:id="rId5"/>
    <p:sldId id="269" r:id="rId6"/>
    <p:sldId id="270" r:id="rId7"/>
    <p:sldId id="257" r:id="rId8"/>
    <p:sldId id="259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090F-AEEA-404A-A95B-15251CD2FD02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FC54-70C8-4122-B662-BC92140DD9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090F-AEEA-404A-A95B-15251CD2FD02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FC54-70C8-4122-B662-BC92140DD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090F-AEEA-404A-A95B-15251CD2FD02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FC54-70C8-4122-B662-BC92140DD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090F-AEEA-404A-A95B-15251CD2FD02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FC54-70C8-4122-B662-BC92140DD9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090F-AEEA-404A-A95B-15251CD2FD02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FC54-70C8-4122-B662-BC92140DD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090F-AEEA-404A-A95B-15251CD2FD02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FC54-70C8-4122-B662-BC92140DD9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090F-AEEA-404A-A95B-15251CD2FD02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FC54-70C8-4122-B662-BC92140DD9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090F-AEEA-404A-A95B-15251CD2FD02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FC54-70C8-4122-B662-BC92140DD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090F-AEEA-404A-A95B-15251CD2FD02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FC54-70C8-4122-B662-BC92140DD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090F-AEEA-404A-A95B-15251CD2FD02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FC54-70C8-4122-B662-BC92140DD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090F-AEEA-404A-A95B-15251CD2FD02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FC54-70C8-4122-B662-BC92140DD9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CA090F-AEEA-404A-A95B-15251CD2FD02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BDCFC54-70C8-4122-B662-BC92140DD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468313" y="404813"/>
            <a:ext cx="863327" cy="10799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к</a:t>
            </a: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1979613" y="2565401"/>
            <a:ext cx="720179" cy="8635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в</a:t>
            </a:r>
          </a:p>
        </p:txBody>
      </p:sp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2916239" y="4509120"/>
            <a:ext cx="1079697" cy="7920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н</a:t>
            </a:r>
          </a:p>
        </p:txBody>
      </p:sp>
      <p:sp>
        <p:nvSpPr>
          <p:cNvPr id="2059" name="WordArt 11"/>
          <p:cNvSpPr>
            <a:spLocks noChangeArrowheads="1" noChangeShapeType="1" noTextEdit="1"/>
          </p:cNvSpPr>
          <p:nvPr/>
        </p:nvSpPr>
        <p:spPr bwMode="auto">
          <a:xfrm>
            <a:off x="2051051" y="1196752"/>
            <a:ext cx="2160910" cy="48606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i="1" kern="10" dirty="0" err="1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онкурс</a:t>
            </a:r>
            <a:endParaRPr lang="ru-RU" sz="5400" b="1" i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60" name="WordArt 12"/>
          <p:cNvSpPr>
            <a:spLocks noChangeArrowheads="1" noChangeShapeType="1" noTextEdit="1"/>
          </p:cNvSpPr>
          <p:nvPr/>
        </p:nvSpPr>
        <p:spPr bwMode="auto">
          <a:xfrm>
            <a:off x="3708400" y="2997200"/>
            <a:ext cx="2735808" cy="539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i="1" kern="10" dirty="0" err="1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есёлых</a:t>
            </a:r>
            <a:r>
              <a:rPr lang="ru-RU" sz="5400" b="1" i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и</a:t>
            </a:r>
          </a:p>
        </p:txBody>
      </p:sp>
      <p:sp>
        <p:nvSpPr>
          <p:cNvPr id="2061" name="WordArt 13"/>
          <p:cNvSpPr>
            <a:spLocks noChangeArrowheads="1" noChangeShapeType="1" noTextEdit="1"/>
          </p:cNvSpPr>
          <p:nvPr/>
        </p:nvSpPr>
        <p:spPr bwMode="auto">
          <a:xfrm>
            <a:off x="4643438" y="4724401"/>
            <a:ext cx="2376834" cy="46553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i="1" kern="10" dirty="0" err="1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аходчивых</a:t>
            </a:r>
            <a:endParaRPr lang="ru-RU" sz="5400" b="1" i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8" name="Рисунок 7" descr="Картинка 3 из 2186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6076" y="-189247"/>
            <a:ext cx="3528392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1187624" y="5517232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«Умники и Умницы»</a:t>
            </a:r>
            <a:endParaRPr lang="ru-RU" sz="6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66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50" autoRev="1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250" autoRev="1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250" autoRev="1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8" dur="250" autoRev="1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autoRev="1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50" autoRev="1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0" dur="250" autoRev="1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1" dur="250" autoRev="1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50" autoRev="1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056" grpId="0" animBg="1"/>
      <p:bldP spid="2058" grpId="0" animBg="1"/>
      <p:bldP spid="2059" grpId="0" animBg="1"/>
      <p:bldP spid="2059" grpId="1" animBg="1"/>
      <p:bldP spid="2060" grpId="0" animBg="1"/>
      <p:bldP spid="2060" grpId="1" animBg="1"/>
      <p:bldP spid="2061" grpId="0" animBg="1"/>
      <p:bldP spid="206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1331913" y="404813"/>
            <a:ext cx="5761037" cy="107156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4000" kern="10" spc="-400">
                <a:ln w="12700">
                  <a:solidFill>
                    <a:srgbClr val="33CCCC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К о м а н д ы :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92138" y="1581150"/>
            <a:ext cx="1763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i="1" dirty="0" smtClean="0">
                <a:latin typeface="Comic Sans MS" pitchFamily="66" charset="0"/>
              </a:rPr>
              <a:t>1 команда</a:t>
            </a:r>
            <a:endParaRPr lang="ru-RU" altLang="ru-RU" sz="2400" b="1" i="1" dirty="0">
              <a:latin typeface="Comic Sans MS" pitchFamily="66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011863" y="1844675"/>
            <a:ext cx="1763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i="1" dirty="0" smtClean="0">
                <a:latin typeface="Comic Sans MS" pitchFamily="66" charset="0"/>
              </a:rPr>
              <a:t>2 команда</a:t>
            </a:r>
            <a:endParaRPr lang="ru-RU" altLang="ru-RU" sz="2400" b="1" i="1" dirty="0">
              <a:latin typeface="Comic Sans MS" pitchFamily="66" charset="0"/>
            </a:endParaRPr>
          </a:p>
        </p:txBody>
      </p:sp>
      <p:grpSp>
        <p:nvGrpSpPr>
          <p:cNvPr id="7185" name="Group 17"/>
          <p:cNvGrpSpPr>
            <a:grpSpLocks/>
          </p:cNvGrpSpPr>
          <p:nvPr/>
        </p:nvGrpSpPr>
        <p:grpSpPr bwMode="auto">
          <a:xfrm>
            <a:off x="468313" y="2075507"/>
            <a:ext cx="7682821" cy="3644832"/>
            <a:chOff x="340" y="1570"/>
            <a:chExt cx="4555" cy="2101"/>
          </a:xfrm>
        </p:grpSpPr>
        <p:grpSp>
          <p:nvGrpSpPr>
            <p:cNvPr id="4106" name="Group 14"/>
            <p:cNvGrpSpPr>
              <a:grpSpLocks/>
            </p:cNvGrpSpPr>
            <p:nvPr/>
          </p:nvGrpSpPr>
          <p:grpSpPr bwMode="auto">
            <a:xfrm>
              <a:off x="340" y="1570"/>
              <a:ext cx="4555" cy="2101"/>
              <a:chOff x="158" y="1389"/>
              <a:chExt cx="4555" cy="2101"/>
            </a:xfrm>
          </p:grpSpPr>
          <p:grpSp>
            <p:nvGrpSpPr>
              <p:cNvPr id="4108" name="Group 10"/>
              <p:cNvGrpSpPr>
                <a:grpSpLocks/>
              </p:cNvGrpSpPr>
              <p:nvPr/>
            </p:nvGrpSpPr>
            <p:grpSpPr bwMode="auto">
              <a:xfrm>
                <a:off x="158" y="1389"/>
                <a:ext cx="4555" cy="2101"/>
                <a:chOff x="204" y="1434"/>
                <a:chExt cx="4555" cy="2101"/>
              </a:xfrm>
            </p:grpSpPr>
            <p:sp>
              <p:nvSpPr>
                <p:cNvPr id="4111" name="Oval 7"/>
                <p:cNvSpPr>
                  <a:spLocks noChangeArrowheads="1"/>
                </p:cNvSpPr>
                <p:nvPr/>
              </p:nvSpPr>
              <p:spPr bwMode="auto">
                <a:xfrm>
                  <a:off x="204" y="1434"/>
                  <a:ext cx="1587" cy="186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ru-RU" altLang="ru-RU"/>
                </a:p>
              </p:txBody>
            </p:sp>
            <p:pic>
              <p:nvPicPr>
                <p:cNvPr id="4112" name="Picture 8" descr="BD06212_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62" y="1971"/>
                  <a:ext cx="1097" cy="15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13" name="Picture 9" descr="BD06215_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5" y="1752"/>
                  <a:ext cx="758" cy="10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4109" name="WordArt 11"/>
              <p:cNvSpPr>
                <a:spLocks noChangeArrowheads="1" noChangeShapeType="1" noTextEdit="1"/>
              </p:cNvSpPr>
              <p:nvPr/>
            </p:nvSpPr>
            <p:spPr bwMode="auto">
              <a:xfrm rot="2379947">
                <a:off x="764" y="1697"/>
                <a:ext cx="826" cy="227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10800000"/>
                  </a:avLst>
                </a:prstTxWarp>
              </a:bodyPr>
              <a:lstStyle/>
              <a:p>
                <a:pPr algn="ctr"/>
                <a:r>
                  <a:rPr lang="ru-RU" sz="1600" b="1" kern="10" dirty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"/>
                    <a:cs typeface="Arial"/>
                  </a:rPr>
                  <a:t>Эрудиты</a:t>
                </a:r>
                <a:endParaRPr lang="ru-RU" sz="1600" b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4107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1020" y="2432"/>
              <a:ext cx="90" cy="174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endParaRPr lang="ru-RU" sz="1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4104" name="WordArt 28"/>
          <p:cNvSpPr>
            <a:spLocks noChangeArrowheads="1" noChangeShapeType="1" noTextEdit="1"/>
          </p:cNvSpPr>
          <p:nvPr/>
        </p:nvSpPr>
        <p:spPr bwMode="auto">
          <a:xfrm>
            <a:off x="5724524" y="2492375"/>
            <a:ext cx="2028825" cy="5238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мыслители</a:t>
            </a:r>
            <a:endParaRPr lang="ru-RU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351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/>
      <p:bldP spid="71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900113" y="549275"/>
            <a:ext cx="6832600" cy="14398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5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Impact"/>
              </a:rPr>
              <a:t>р а з м и н к а</a:t>
            </a: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539750" y="2492375"/>
            <a:ext cx="7905750" cy="14033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7200" b="1" kern="10" dirty="0" smtClean="0"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«Скажи и поспеши»</a:t>
            </a:r>
            <a:endParaRPr lang="ru-RU" sz="7200" b="1" kern="10" dirty="0"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5" name="Рисунок 4" descr="http://pictures.ucoz.ru/_ph/3/44114524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3714728"/>
            <a:ext cx="3450684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2316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114425" y="2995613"/>
            <a:ext cx="2952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b="1" dirty="0" smtClean="0">
                <a:latin typeface="Comic Sans MS" pitchFamily="66" charset="0"/>
              </a:rPr>
              <a:t> </a:t>
            </a:r>
            <a:endParaRPr lang="ru-RU" altLang="ru-RU" sz="1800" b="1" dirty="0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331913" y="2492896"/>
            <a:ext cx="67684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b="1" dirty="0" smtClean="0">
                <a:latin typeface="Comic Sans MS" pitchFamily="66" charset="0"/>
              </a:rPr>
              <a:t> </a:t>
            </a:r>
            <a:endParaRPr lang="ru-RU" altLang="ru-RU" sz="2000" b="1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1716" y="332655"/>
            <a:ext cx="83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Задачки – </a:t>
            </a:r>
            <a:r>
              <a:rPr lang="ru-RU" sz="36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Незадачки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9" y="1142984"/>
            <a:ext cx="688483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Росло 4 березы. На каждой березе по 4 большие ветки. На каждой большой ветке по 4 маленькие. На каждой маленькой ветке по 4 шишки. Сколько всего шишек? 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Одно яйцо варится 5 минут, а сколько варятся 6 яиц? 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На одной руке 5 пальцев, на двух руках 10 пальцев. Сколько пальцев на 10 руках? 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На одной ноге петух весит 3 кг. А сколько он весит на двух ногах? 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5.Шла старуха в Москву. Ей навстречу 3 старика. Сколько человек шло в Москву? </a:t>
            </a:r>
            <a:endParaRPr lang="ru-RU" sz="2400" b="1" dirty="0" smtClean="0"/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 Бежала тройка лошадей. Каждая лошадь пробежала 5 км. Какое расстояние проехал кучер 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34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2" grpId="0"/>
      <p:bldP spid="41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0" name="Group 20"/>
          <p:cNvGrpSpPr>
            <a:grpSpLocks/>
          </p:cNvGrpSpPr>
          <p:nvPr/>
        </p:nvGrpSpPr>
        <p:grpSpPr bwMode="auto">
          <a:xfrm>
            <a:off x="179388" y="1268413"/>
            <a:ext cx="4681537" cy="684212"/>
            <a:chOff x="158" y="1434"/>
            <a:chExt cx="2949" cy="598"/>
          </a:xfrm>
        </p:grpSpPr>
        <p:sp>
          <p:nvSpPr>
            <p:cNvPr id="7210" name="Text Box 7"/>
            <p:cNvSpPr txBox="1">
              <a:spLocks noChangeArrowheads="1"/>
            </p:cNvSpPr>
            <p:nvPr/>
          </p:nvSpPr>
          <p:spPr bwMode="auto">
            <a:xfrm>
              <a:off x="158" y="1526"/>
              <a:ext cx="295" cy="5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 sz="3200">
                  <a:latin typeface="Comic Sans MS" pitchFamily="66" charset="0"/>
                </a:rPr>
                <a:t>1.</a:t>
              </a:r>
            </a:p>
          </p:txBody>
        </p:sp>
        <p:sp>
          <p:nvSpPr>
            <p:cNvPr id="7211" name="WordArt 9"/>
            <p:cNvSpPr>
              <a:spLocks noChangeArrowheads="1" noChangeShapeType="1" noTextEdit="1"/>
            </p:cNvSpPr>
            <p:nvPr/>
          </p:nvSpPr>
          <p:spPr bwMode="auto">
            <a:xfrm>
              <a:off x="703" y="1434"/>
              <a:ext cx="2404" cy="50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5400" b="1" kern="1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сви  100  к</a:t>
              </a:r>
            </a:p>
          </p:txBody>
        </p:sp>
      </p:grpSp>
      <p:grpSp>
        <p:nvGrpSpPr>
          <p:cNvPr id="10259" name="Group 19"/>
          <p:cNvGrpSpPr>
            <a:grpSpLocks/>
          </p:cNvGrpSpPr>
          <p:nvPr/>
        </p:nvGrpSpPr>
        <p:grpSpPr bwMode="auto">
          <a:xfrm>
            <a:off x="0" y="2276475"/>
            <a:ext cx="4486275" cy="1185863"/>
            <a:chOff x="158" y="1933"/>
            <a:chExt cx="2826" cy="1192"/>
          </a:xfrm>
        </p:grpSpPr>
        <p:grpSp>
          <p:nvGrpSpPr>
            <p:cNvPr id="7204" name="Group 18"/>
            <p:cNvGrpSpPr>
              <a:grpSpLocks/>
            </p:cNvGrpSpPr>
            <p:nvPr/>
          </p:nvGrpSpPr>
          <p:grpSpPr bwMode="auto">
            <a:xfrm>
              <a:off x="158" y="1933"/>
              <a:ext cx="2275" cy="1192"/>
              <a:chOff x="158" y="1933"/>
              <a:chExt cx="2275" cy="1192"/>
            </a:xfrm>
          </p:grpSpPr>
          <p:sp>
            <p:nvSpPr>
              <p:cNvPr id="7206" name="Text Box 13"/>
              <p:cNvSpPr txBox="1">
                <a:spLocks noChangeArrowheads="1"/>
              </p:cNvSpPr>
              <p:nvPr/>
            </p:nvSpPr>
            <p:spPr bwMode="auto">
              <a:xfrm>
                <a:off x="158" y="2113"/>
                <a:ext cx="383" cy="5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altLang="ru-RU" sz="3200" b="1">
                    <a:latin typeface="Comic Sans MS" pitchFamily="66" charset="0"/>
                  </a:rPr>
                  <a:t>2.</a:t>
                </a:r>
              </a:p>
            </p:txBody>
          </p:sp>
          <p:sp>
            <p:nvSpPr>
              <p:cNvPr id="7207" name="WordArt 14"/>
              <p:cNvSpPr>
                <a:spLocks noChangeArrowheads="1" noChangeShapeType="1" noTextEdit="1"/>
              </p:cNvSpPr>
              <p:nvPr/>
            </p:nvSpPr>
            <p:spPr bwMode="auto">
              <a:xfrm>
                <a:off x="975" y="1933"/>
                <a:ext cx="1043" cy="90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5400" b="1" i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effectLst>
                      <a:outerShdw dist="35921" dir="2700000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"/>
                    <a:cs typeface="Arial"/>
                  </a:rPr>
                  <a:t>О</a:t>
                </a:r>
              </a:p>
            </p:txBody>
          </p:sp>
          <p:sp>
            <p:nvSpPr>
              <p:cNvPr id="7208" name="Text Box 15"/>
              <p:cNvSpPr txBox="1">
                <a:spLocks noChangeArrowheads="1"/>
              </p:cNvSpPr>
              <p:nvPr/>
            </p:nvSpPr>
            <p:spPr bwMode="auto">
              <a:xfrm>
                <a:off x="1247" y="2113"/>
                <a:ext cx="489" cy="7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altLang="ru-RU" sz="4400">
                    <a:solidFill>
                      <a:srgbClr val="800000"/>
                    </a:solidFill>
                    <a:latin typeface="Comic Sans MS" pitchFamily="66" charset="0"/>
                  </a:rPr>
                  <a:t>17</a:t>
                </a:r>
              </a:p>
            </p:txBody>
          </p:sp>
          <p:sp>
            <p:nvSpPr>
              <p:cNvPr id="7209" name="Text Box 16"/>
              <p:cNvSpPr txBox="1">
                <a:spLocks noChangeArrowheads="1"/>
              </p:cNvSpPr>
              <p:nvPr/>
            </p:nvSpPr>
            <p:spPr bwMode="auto">
              <a:xfrm>
                <a:off x="2109" y="2113"/>
                <a:ext cx="324" cy="10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altLang="ru-RU" sz="6000" b="1">
                    <a:latin typeface="Comic Sans MS" pitchFamily="66" charset="0"/>
                  </a:rPr>
                  <a:t>:</a:t>
                </a:r>
              </a:p>
            </p:txBody>
          </p:sp>
        </p:grpSp>
        <p:sp>
          <p:nvSpPr>
            <p:cNvPr id="7205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2744" y="2160"/>
              <a:ext cx="240" cy="4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5400" b="1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9</a:t>
              </a:r>
            </a:p>
          </p:txBody>
        </p:sp>
      </p:grpSp>
      <p:grpSp>
        <p:nvGrpSpPr>
          <p:cNvPr id="10278" name="Group 38"/>
          <p:cNvGrpSpPr>
            <a:grpSpLocks/>
          </p:cNvGrpSpPr>
          <p:nvPr/>
        </p:nvGrpSpPr>
        <p:grpSpPr bwMode="auto">
          <a:xfrm>
            <a:off x="0" y="3644900"/>
            <a:ext cx="5492750" cy="822325"/>
            <a:chOff x="68" y="2251"/>
            <a:chExt cx="3460" cy="768"/>
          </a:xfrm>
        </p:grpSpPr>
        <p:grpSp>
          <p:nvGrpSpPr>
            <p:cNvPr id="7195" name="Group 36"/>
            <p:cNvGrpSpPr>
              <a:grpSpLocks/>
            </p:cNvGrpSpPr>
            <p:nvPr/>
          </p:nvGrpSpPr>
          <p:grpSpPr bwMode="auto">
            <a:xfrm>
              <a:off x="68" y="2387"/>
              <a:ext cx="3460" cy="632"/>
              <a:chOff x="113" y="2387"/>
              <a:chExt cx="3460" cy="632"/>
            </a:xfrm>
          </p:grpSpPr>
          <p:grpSp>
            <p:nvGrpSpPr>
              <p:cNvPr id="7197" name="Group 35"/>
              <p:cNvGrpSpPr>
                <a:grpSpLocks/>
              </p:cNvGrpSpPr>
              <p:nvPr/>
            </p:nvGrpSpPr>
            <p:grpSpPr bwMode="auto">
              <a:xfrm>
                <a:off x="113" y="2387"/>
                <a:ext cx="2676" cy="632"/>
                <a:chOff x="113" y="2387"/>
                <a:chExt cx="2676" cy="632"/>
              </a:xfrm>
            </p:grpSpPr>
            <p:sp>
              <p:nvSpPr>
                <p:cNvPr id="7199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927" y="2387"/>
                  <a:ext cx="862" cy="492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ru-RU" sz="5400" b="1" i="1" kern="10">
                      <a:ln w="9525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solidFill>
                        <a:srgbClr val="008000"/>
                      </a:solidFill>
                      <a:effectLst>
                        <a:outerShdw dist="35921" dir="2700000" algn="ctr" rotWithShape="0">
                          <a:srgbClr val="808080">
                            <a:alpha val="79999"/>
                          </a:srgbClr>
                        </a:outerShdw>
                      </a:effectLst>
                      <a:latin typeface="Arial"/>
                      <a:cs typeface="Arial"/>
                    </a:rPr>
                    <a:t>но</a:t>
                  </a:r>
                </a:p>
              </p:txBody>
            </p:sp>
            <p:grpSp>
              <p:nvGrpSpPr>
                <p:cNvPr id="7200" name="Group 34"/>
                <p:cNvGrpSpPr>
                  <a:grpSpLocks/>
                </p:cNvGrpSpPr>
                <p:nvPr/>
              </p:nvGrpSpPr>
              <p:grpSpPr bwMode="auto">
                <a:xfrm>
                  <a:off x="113" y="2432"/>
                  <a:ext cx="784" cy="587"/>
                  <a:chOff x="113" y="2432"/>
                  <a:chExt cx="784" cy="587"/>
                </a:xfrm>
              </p:grpSpPr>
              <p:sp>
                <p:nvSpPr>
                  <p:cNvPr id="7202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3" y="2478"/>
                    <a:ext cx="383" cy="5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36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 sz="36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 sz="36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 sz="36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 sz="36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6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6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6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6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altLang="ru-RU" sz="3200" b="1">
                        <a:latin typeface="Comic Sans MS" pitchFamily="66" charset="0"/>
                      </a:rPr>
                      <a:t>3.</a:t>
                    </a:r>
                  </a:p>
                </p:txBody>
              </p:sp>
              <p:sp>
                <p:nvSpPr>
                  <p:cNvPr id="7203" name="WordArt 30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657" y="2432"/>
                    <a:ext cx="240" cy="492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ru-RU" sz="5400" b="1" i="1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FF0000"/>
                        </a:solidFill>
                        <a:latin typeface="Arial"/>
                        <a:cs typeface="Arial"/>
                      </a:rPr>
                      <a:t>9</a:t>
                    </a:r>
                  </a:p>
                </p:txBody>
              </p:sp>
            </p:grpSp>
            <p:sp>
              <p:nvSpPr>
                <p:cNvPr id="7201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202" y="2432"/>
                  <a:ext cx="499" cy="324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ru-RU" b="1" i="1" kern="10">
                      <a:solidFill>
                        <a:srgbClr val="000080"/>
                      </a:solidFill>
                      <a:effectLst>
                        <a:outerShdw dist="45791" dir="2021404" algn="ctr" rotWithShape="0">
                          <a:srgbClr val="B2B2B2">
                            <a:alpha val="79999"/>
                          </a:srgbClr>
                        </a:outerShdw>
                      </a:effectLst>
                      <a:latin typeface="Times New Roman"/>
                      <a:cs typeface="Times New Roman"/>
                    </a:rPr>
                    <a:t>ть</a:t>
                  </a:r>
                </a:p>
              </p:txBody>
            </p:sp>
          </p:grpSp>
          <p:sp>
            <p:nvSpPr>
              <p:cNvPr id="7198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880" y="2432"/>
                <a:ext cx="693" cy="44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4800" b="1" i="1" kern="10"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solidFill>
                      <a:srgbClr val="800080"/>
                    </a:solidFill>
                    <a:effectLst>
                      <a:outerShdw dist="35921" dir="2700000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"/>
                    <a:cs typeface="Arial"/>
                  </a:rPr>
                  <a:t>100</a:t>
                </a:r>
              </a:p>
            </p:txBody>
          </p:sp>
        </p:grpSp>
        <p:sp>
          <p:nvSpPr>
            <p:cNvPr id="7196" name="Line 37"/>
            <p:cNvSpPr>
              <a:spLocks noChangeShapeType="1"/>
            </p:cNvSpPr>
            <p:nvPr/>
          </p:nvSpPr>
          <p:spPr bwMode="auto">
            <a:xfrm flipV="1">
              <a:off x="1020" y="2251"/>
              <a:ext cx="817" cy="58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85" name="Group 45"/>
          <p:cNvGrpSpPr>
            <a:grpSpLocks/>
          </p:cNvGrpSpPr>
          <p:nvPr/>
        </p:nvGrpSpPr>
        <p:grpSpPr bwMode="auto">
          <a:xfrm>
            <a:off x="0" y="4724400"/>
            <a:ext cx="3527425" cy="768350"/>
            <a:chOff x="68" y="3113"/>
            <a:chExt cx="2222" cy="829"/>
          </a:xfrm>
        </p:grpSpPr>
        <p:grpSp>
          <p:nvGrpSpPr>
            <p:cNvPr id="7188" name="Group 44"/>
            <p:cNvGrpSpPr>
              <a:grpSpLocks/>
            </p:cNvGrpSpPr>
            <p:nvPr/>
          </p:nvGrpSpPr>
          <p:grpSpPr bwMode="auto">
            <a:xfrm>
              <a:off x="68" y="3113"/>
              <a:ext cx="1224" cy="829"/>
              <a:chOff x="68" y="3113"/>
              <a:chExt cx="1224" cy="829"/>
            </a:xfrm>
          </p:grpSpPr>
          <p:sp>
            <p:nvSpPr>
              <p:cNvPr id="7191" name="WordArt 39"/>
              <p:cNvSpPr>
                <a:spLocks noChangeArrowheads="1" noChangeShapeType="1" noTextEdit="1"/>
              </p:cNvSpPr>
              <p:nvPr/>
            </p:nvSpPr>
            <p:spPr bwMode="auto">
              <a:xfrm>
                <a:off x="476" y="3113"/>
                <a:ext cx="816" cy="72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4800" b="1" i="1" kern="10">
                    <a:ln w="9525">
                      <a:solidFill>
                        <a:srgbClr val="800000"/>
                      </a:solidFill>
                      <a:round/>
                      <a:headEnd/>
                      <a:tailEnd/>
                    </a:ln>
                    <a:solidFill>
                      <a:srgbClr val="FFFF00"/>
                    </a:solidFill>
                    <a:effectLst>
                      <a:outerShdw dist="35921" dir="2700000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"/>
                    <a:cs typeface="Arial"/>
                  </a:rPr>
                  <a:t>О</a:t>
                </a:r>
              </a:p>
            </p:txBody>
          </p:sp>
          <p:grpSp>
            <p:nvGrpSpPr>
              <p:cNvPr id="7192" name="Group 43"/>
              <p:cNvGrpSpPr>
                <a:grpSpLocks/>
              </p:cNvGrpSpPr>
              <p:nvPr/>
            </p:nvGrpSpPr>
            <p:grpSpPr bwMode="auto">
              <a:xfrm>
                <a:off x="68" y="3203"/>
                <a:ext cx="972" cy="739"/>
                <a:chOff x="68" y="3203"/>
                <a:chExt cx="972" cy="739"/>
              </a:xfrm>
            </p:grpSpPr>
            <p:sp>
              <p:nvSpPr>
                <p:cNvPr id="7193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68" y="3203"/>
                  <a:ext cx="383" cy="6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altLang="ru-RU" sz="3200" b="1">
                      <a:latin typeface="Comic Sans MS" pitchFamily="66" charset="0"/>
                    </a:rPr>
                    <a:t>4.</a:t>
                  </a:r>
                </a:p>
              </p:txBody>
            </p:sp>
            <p:sp>
              <p:nvSpPr>
                <p:cNvPr id="7194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748" y="3249"/>
                  <a:ext cx="292" cy="6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altLang="ru-RU">
                      <a:solidFill>
                        <a:srgbClr val="FF0000"/>
                      </a:solidFill>
                      <a:latin typeface="Comic Sans MS" pitchFamily="66" charset="0"/>
                    </a:rPr>
                    <a:t>7</a:t>
                  </a:r>
                </a:p>
              </p:txBody>
            </p:sp>
          </p:grpSp>
        </p:grpSp>
        <p:sp>
          <p:nvSpPr>
            <p:cNvPr id="7189" name="WordArt 41"/>
            <p:cNvSpPr>
              <a:spLocks noChangeArrowheads="1" noChangeShapeType="1" noTextEdit="1"/>
            </p:cNvSpPr>
            <p:nvPr/>
          </p:nvSpPr>
          <p:spPr bwMode="auto">
            <a:xfrm>
              <a:off x="1383" y="3294"/>
              <a:ext cx="253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b="1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800000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х</a:t>
              </a:r>
            </a:p>
          </p:txBody>
        </p:sp>
        <p:sp>
          <p:nvSpPr>
            <p:cNvPr id="7190" name="WordArt 42"/>
            <p:cNvSpPr>
              <a:spLocks noChangeArrowheads="1" noChangeShapeType="1" noTextEdit="1"/>
            </p:cNvSpPr>
            <p:nvPr/>
          </p:nvSpPr>
          <p:spPr bwMode="auto">
            <a:xfrm>
              <a:off x="1791" y="3158"/>
              <a:ext cx="499" cy="4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b="1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20</a:t>
              </a:r>
            </a:p>
          </p:txBody>
        </p:sp>
      </p:grpSp>
      <p:grpSp>
        <p:nvGrpSpPr>
          <p:cNvPr id="10296" name="Group 56"/>
          <p:cNvGrpSpPr>
            <a:grpSpLocks/>
          </p:cNvGrpSpPr>
          <p:nvPr/>
        </p:nvGrpSpPr>
        <p:grpSpPr bwMode="auto">
          <a:xfrm>
            <a:off x="1403350" y="5876925"/>
            <a:ext cx="4103688" cy="781050"/>
            <a:chOff x="884" y="3702"/>
            <a:chExt cx="2585" cy="492"/>
          </a:xfrm>
        </p:grpSpPr>
        <p:sp>
          <p:nvSpPr>
            <p:cNvPr id="7182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2653" y="3748"/>
              <a:ext cx="181" cy="2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,</a:t>
              </a:r>
            </a:p>
          </p:txBody>
        </p:sp>
        <p:grpSp>
          <p:nvGrpSpPr>
            <p:cNvPr id="7183" name="Group 55"/>
            <p:cNvGrpSpPr>
              <a:grpSpLocks/>
            </p:cNvGrpSpPr>
            <p:nvPr/>
          </p:nvGrpSpPr>
          <p:grpSpPr bwMode="auto">
            <a:xfrm>
              <a:off x="884" y="3702"/>
              <a:ext cx="2585" cy="492"/>
              <a:chOff x="1202" y="3385"/>
              <a:chExt cx="2222" cy="492"/>
            </a:xfrm>
          </p:grpSpPr>
          <p:sp>
            <p:nvSpPr>
              <p:cNvPr id="7184" name="Text Box 46"/>
              <p:cNvSpPr txBox="1">
                <a:spLocks noChangeArrowheads="1"/>
              </p:cNvSpPr>
              <p:nvPr/>
            </p:nvSpPr>
            <p:spPr bwMode="auto">
              <a:xfrm>
                <a:off x="1202" y="3430"/>
                <a:ext cx="329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altLang="ru-RU" sz="3200" b="1">
                    <a:latin typeface="Comic Sans MS" pitchFamily="66" charset="0"/>
                  </a:rPr>
                  <a:t>5.</a:t>
                </a:r>
              </a:p>
            </p:txBody>
          </p:sp>
          <p:sp>
            <p:nvSpPr>
              <p:cNvPr id="7185" name="WordArt 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1610" y="3385"/>
                <a:ext cx="400" cy="49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5400" b="1" i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990099"/>
                    </a:solidFill>
                    <a:effectLst>
                      <a:outerShdw dist="35921" dir="2700000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"/>
                    <a:cs typeface="Arial"/>
                  </a:rPr>
                  <a:t>о</a:t>
                </a:r>
              </a:p>
            </p:txBody>
          </p:sp>
          <p:sp>
            <p:nvSpPr>
              <p:cNvPr id="7186" name="WordArt 48"/>
              <p:cNvSpPr>
                <a:spLocks noChangeArrowheads="1" noChangeShapeType="1" noTextEdit="1"/>
              </p:cNvSpPr>
              <p:nvPr/>
            </p:nvSpPr>
            <p:spPr bwMode="auto">
              <a:xfrm>
                <a:off x="2245" y="3430"/>
                <a:ext cx="363" cy="40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4400" b="1" i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effectLst>
                      <a:outerShdw dist="35921" dir="2700000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"/>
                    <a:cs typeface="Arial"/>
                  </a:rPr>
                  <a:t>5</a:t>
                </a:r>
              </a:p>
            </p:txBody>
          </p:sp>
          <p:sp>
            <p:nvSpPr>
              <p:cNvPr id="7187" name="WordArt 54"/>
              <p:cNvSpPr>
                <a:spLocks noChangeArrowheads="1" noChangeShapeType="1" noTextEdit="1"/>
              </p:cNvSpPr>
              <p:nvPr/>
            </p:nvSpPr>
            <p:spPr bwMode="auto">
              <a:xfrm>
                <a:off x="3061" y="3430"/>
                <a:ext cx="363" cy="33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b="1" kern="10">
                    <a:solidFill>
                      <a:srgbClr val="800080"/>
                    </a:solidFill>
                    <a:effectLst>
                      <a:outerShdw dist="45791" dir="2021404" algn="ctr" rotWithShape="0">
                        <a:srgbClr val="B2B2B2">
                          <a:alpha val="79999"/>
                        </a:srgbClr>
                      </a:outerShdw>
                    </a:effectLst>
                    <a:latin typeface="Times New Roman"/>
                    <a:cs typeface="Times New Roman"/>
                  </a:rPr>
                  <a:t>а</a:t>
                </a: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865808" y="404664"/>
            <a:ext cx="74526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«Разгадай»</a:t>
            </a:r>
            <a:endParaRPr lang="ru-RU" sz="4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Рисунок 44" descr="Картинка 125 из 2186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923903"/>
            <a:ext cx="2880320" cy="3829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440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63575" y="188913"/>
            <a:ext cx="184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3200" b="1">
              <a:latin typeface="Comic Sans MS" pitchFamily="66" charset="0"/>
            </a:endParaRPr>
          </a:p>
        </p:txBody>
      </p:sp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295275" y="517525"/>
            <a:ext cx="7258050" cy="1566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4800" b="1" i="1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8199" name="Text Box 13"/>
          <p:cNvSpPr txBox="1">
            <a:spLocks noChangeArrowheads="1"/>
          </p:cNvSpPr>
          <p:nvPr/>
        </p:nvSpPr>
        <p:spPr bwMode="auto">
          <a:xfrm>
            <a:off x="3708400" y="5300663"/>
            <a:ext cx="431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3200">
              <a:latin typeface="Comic Sans MS" pitchFamily="66" charset="0"/>
            </a:endParaRPr>
          </a:p>
          <a:p>
            <a:pPr eaLnBrk="1" hangingPunct="1"/>
            <a:endParaRPr lang="ru-RU" altLang="ru-RU" sz="3200">
              <a:latin typeface="Comic Sans MS" pitchFamily="66" charset="0"/>
            </a:endParaRPr>
          </a:p>
        </p:txBody>
      </p:sp>
      <p:sp>
        <p:nvSpPr>
          <p:cNvPr id="12312" name="WordArt 24"/>
          <p:cNvSpPr>
            <a:spLocks noChangeArrowheads="1" noChangeShapeType="1" noTextEdit="1"/>
          </p:cNvSpPr>
          <p:nvPr/>
        </p:nvSpPr>
        <p:spPr bwMode="auto">
          <a:xfrm>
            <a:off x="496566" y="2564904"/>
            <a:ext cx="8252147" cy="38628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662"/>
              </a:avLst>
            </a:prstTxWarp>
          </a:bodyPr>
          <a:lstStyle/>
          <a:p>
            <a:pPr algn="ctr"/>
            <a:endParaRPr lang="ru-RU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20" name="Group 24"/>
          <p:cNvGrpSpPr>
            <a:grpSpLocks/>
          </p:cNvGrpSpPr>
          <p:nvPr/>
        </p:nvGrpSpPr>
        <p:grpSpPr bwMode="auto">
          <a:xfrm>
            <a:off x="547688" y="620713"/>
            <a:ext cx="7705725" cy="1425575"/>
            <a:chOff x="158" y="119"/>
            <a:chExt cx="5170" cy="907"/>
          </a:xfrm>
        </p:grpSpPr>
        <p:pic>
          <p:nvPicPr>
            <p:cNvPr id="8205" name="Picture 6" descr="271A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1" y="210"/>
              <a:ext cx="498" cy="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6" name="Picture 8" descr="273A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6" y="255"/>
              <a:ext cx="723" cy="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7" name="Picture 9" descr="261A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2" y="210"/>
              <a:ext cx="676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208" name="Group 15"/>
            <p:cNvGrpSpPr>
              <a:grpSpLocks/>
            </p:cNvGrpSpPr>
            <p:nvPr/>
          </p:nvGrpSpPr>
          <p:grpSpPr bwMode="auto">
            <a:xfrm>
              <a:off x="158" y="119"/>
              <a:ext cx="2541" cy="907"/>
              <a:chOff x="158" y="119"/>
              <a:chExt cx="3644" cy="1043"/>
            </a:xfrm>
          </p:grpSpPr>
          <p:pic>
            <p:nvPicPr>
              <p:cNvPr id="8211" name="Picture 4" descr="262A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81" y="210"/>
                <a:ext cx="710" cy="8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12" name="Picture 5" descr="280A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086" t="2682"/>
              <a:stretch>
                <a:fillRect/>
              </a:stretch>
            </p:blipFill>
            <p:spPr bwMode="auto">
              <a:xfrm>
                <a:off x="158" y="119"/>
                <a:ext cx="471" cy="10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13" name="Picture 7" descr="282A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930" y="255"/>
                <a:ext cx="817" cy="8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14" name="Picture 10" descr="275A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8732896">
                <a:off x="2971" y="255"/>
                <a:ext cx="831" cy="9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15" name="Picture 11" descr="275A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1655" y="210"/>
                <a:ext cx="831" cy="9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16" name="Picture 12" descr="275A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357110">
                <a:off x="295" y="346"/>
                <a:ext cx="748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209" name="Picture 13" descr="282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2568" y="236"/>
              <a:ext cx="72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0" name="Picture 23" descr="275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9148341">
              <a:off x="3152" y="255"/>
              <a:ext cx="623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47689" y="2420888"/>
            <a:ext cx="770572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1.Сколько углов у квадрата?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 если отрезать два угла, сколько станет углов?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2.Ира – мама Марии, Мария – мама Даши.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Кем приходится Даша Ирине?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3.У Петра Ивановича 7 дочерей, и каждой из них есть брат.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Сколько детей у Петр Ивановича?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4.Как можно разделить циферблат часов на 6 частей так,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чтобы во всех частях сумма чисел была одинаковая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b="1" dirty="0"/>
          </a:p>
        </p:txBody>
      </p:sp>
      <p:pic>
        <p:nvPicPr>
          <p:cNvPr id="28" name="Picture 14" descr="CLOCK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62475"/>
            <a:ext cx="2448271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365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 animBg="1"/>
      <p:bldP spid="123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1700808"/>
            <a:ext cx="7694240" cy="3814360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1команда: «</a:t>
            </a:r>
            <a:r>
              <a:rPr lang="ru-RU" sz="24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Эрудиты»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команда: «Мыслители»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b="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113304"/>
          </a:xfrm>
        </p:spPr>
        <p:txBody>
          <a:bodyPr>
            <a:normAutofit fontScale="40000" lnSpcReduction="20000"/>
          </a:bodyPr>
          <a:lstStyle/>
          <a:p>
            <a:pPr marL="45720" indent="0" algn="ctr">
              <a:buNone/>
            </a:pPr>
            <a:r>
              <a:rPr lang="ru-RU" sz="7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</a:t>
            </a:r>
            <a:r>
              <a:rPr lang="ru-RU" sz="7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атематическая пословица»</a:t>
            </a:r>
          </a:p>
          <a:p>
            <a:pPr marL="45720" indent="0" algn="ctr">
              <a:buNone/>
            </a:pPr>
            <a:endParaRPr 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5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Сосчитай и отгадай»</a:t>
            </a:r>
            <a:endParaRPr lang="ru-RU" sz="5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://festival.1september.ru/articles/538000/img5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92896"/>
            <a:ext cx="4176464" cy="27363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609997" y="206084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http://festival.1september.ru/articles/538000/img6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564904"/>
            <a:ext cx="4032448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995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encrypted-tbn3.gstatic.com/images?q=tbn:ANd9GcTDJfxwXdvoiBr86tCZLBlCACTfx_uB-xTopYeetbhla-vKowWVaw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242492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85720" y="0"/>
            <a:ext cx="8501122" cy="650083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«Построй волшебный город»</a:t>
            </a:r>
            <a:endParaRPr lang="ru-RU" sz="4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https://encrypted-tbn3.gstatic.com/images?q=tbn:ANd9GcTm6Gwf1L6e-TdZpOQgxFtAmNmwmYTBhs5a-uu8Pl2Cd2CgTFSU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071546"/>
            <a:ext cx="442915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encrypted-tbn1.gstatic.com/images?q=tbn:ANd9GcTdo0uWBE5Kfo8L74fBIzdTHx_OrRi6DVHSYVKytwbBuenndw9HjQ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3786190"/>
            <a:ext cx="3929058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s://encrypted-tbn0.gstatic.com/images?q=tbn:ANd9GcQRfHyW_q77Qns3ue9WAo3y3u2sL9uxt7Ki5FJ6PCDRk0wyGtyLGw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786190"/>
            <a:ext cx="3714744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499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429000"/>
            <a:ext cx="7982273" cy="3312368"/>
          </a:xfrm>
        </p:spPr>
        <p:txBody>
          <a:bodyPr/>
          <a:lstStyle/>
          <a:p>
            <a:pPr marL="0" indent="0" algn="l" eaLnBrk="1" hangingPunct="1"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 Награждение команд</a:t>
            </a:r>
            <a:b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всем участникам </a:t>
            </a:r>
            <a:b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за игру!</a:t>
            </a:r>
          </a:p>
        </p:txBody>
      </p:sp>
      <p:pic>
        <p:nvPicPr>
          <p:cNvPr id="31747" name="Picture 4"/>
          <p:cNvPicPr>
            <a:picLocks noGrp="1" noChangeAspect="1" noChangeArrowheads="1"/>
          </p:cNvPicPr>
          <p:nvPr>
            <p:ph type="body"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8184" y="548680"/>
            <a:ext cx="2282825" cy="2452688"/>
          </a:xfrm>
          <a:prstGeom prst="rect">
            <a:avLst/>
          </a:prstGeom>
        </p:spPr>
      </p:pic>
      <p:sp>
        <p:nvSpPr>
          <p:cNvPr id="31748" name="Rectangle 11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1520" y="332657"/>
            <a:ext cx="7987605" cy="2232248"/>
          </a:xfrm>
          <a:prstGeom prst="rect">
            <a:avLst/>
          </a:prstGeom>
        </p:spPr>
        <p:txBody>
          <a:bodyPr/>
          <a:lstStyle/>
          <a:p>
            <a:pPr marL="45720" indent="0" eaLnBrk="1" hangingPunct="1">
              <a:buNone/>
            </a:pP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 закончилась игра,</a:t>
            </a:r>
            <a:b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узнать пора.</a:t>
            </a:r>
            <a:b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же лучше всех трудился</a:t>
            </a:r>
            <a:b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 турнире отличился?</a:t>
            </a:r>
          </a:p>
        </p:txBody>
      </p:sp>
      <p:pic>
        <p:nvPicPr>
          <p:cNvPr id="5" name="Picture 24" descr="2377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1080120" cy="1440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2363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276872"/>
            <a:ext cx="1430670" cy="135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6" descr="2370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708920"/>
            <a:ext cx="1757363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896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203</TotalTime>
  <Words>308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1команда: «Эрудиты»             2 команда: «Мыслители»  </vt:lpstr>
      <vt:lpstr>Презентация PowerPoint</vt:lpstr>
      <vt:lpstr>Подведение итогов Награждение команд Спасибо всем участникам                     за игру!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21</cp:revision>
  <dcterms:created xsi:type="dcterms:W3CDTF">2013-11-13T14:57:31Z</dcterms:created>
  <dcterms:modified xsi:type="dcterms:W3CDTF">2013-11-18T16:31:46Z</dcterms:modified>
</cp:coreProperties>
</file>