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59" r:id="rId11"/>
    <p:sldId id="260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2" autoAdjust="0"/>
    <p:restoredTop sz="94660"/>
  </p:normalViewPr>
  <p:slideViewPr>
    <p:cSldViewPr>
      <p:cViewPr>
        <p:scale>
          <a:sx n="75" d="100"/>
          <a:sy n="75" d="100"/>
        </p:scale>
        <p:origin x="-34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A83A9-E6B4-4203-B52C-FC3441EAECB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62BC2E-2109-4EE7-8706-77B5F6715EB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Всю жизнь свою ты кланялся</a:t>
          </a:r>
          <a:endParaRPr lang="ru-RU" b="1" dirty="0"/>
        </a:p>
      </dgm:t>
    </dgm:pt>
    <dgm:pt modelId="{E1EA3489-F6C9-469A-9514-9CCF71E20F29}" type="parTrans" cxnId="{6A47E8FC-79F0-42A5-92E7-56A0A72A6478}">
      <dgm:prSet/>
      <dgm:spPr/>
      <dgm:t>
        <a:bodyPr/>
        <a:lstStyle/>
        <a:p>
          <a:endParaRPr lang="ru-RU" b="1"/>
        </a:p>
      </dgm:t>
    </dgm:pt>
    <dgm:pt modelId="{34BAC3DF-B08D-4690-B1BF-BAF78A85CCE6}" type="sibTrans" cxnId="{6A47E8FC-79F0-42A5-92E7-56A0A72A6478}">
      <dgm:prSet/>
      <dgm:spPr/>
      <dgm:t>
        <a:bodyPr/>
        <a:lstStyle/>
        <a:p>
          <a:endParaRPr lang="ru-RU" b="1"/>
        </a:p>
      </dgm:t>
    </dgm:pt>
    <dgm:pt modelId="{DE50EFF3-5650-4693-95B3-2FFAD5470433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(топор)</a:t>
          </a:r>
          <a:endParaRPr lang="ru-RU" b="1" dirty="0"/>
        </a:p>
      </dgm:t>
    </dgm:pt>
    <dgm:pt modelId="{75014CE1-C230-43A7-8714-22FF81269B9F}" type="parTrans" cxnId="{1841E90C-3A3F-413B-A74C-9F7C21FC551F}">
      <dgm:prSet/>
      <dgm:spPr/>
      <dgm:t>
        <a:bodyPr/>
        <a:lstStyle/>
        <a:p>
          <a:endParaRPr lang="ru-RU" b="1"/>
        </a:p>
      </dgm:t>
    </dgm:pt>
    <dgm:pt modelId="{C57849E9-B516-46D1-A4D2-A58D12E73EA0}" type="sibTrans" cxnId="{1841E90C-3A3F-413B-A74C-9F7C21FC551F}">
      <dgm:prSet/>
      <dgm:spPr/>
      <dgm:t>
        <a:bodyPr/>
        <a:lstStyle/>
        <a:p>
          <a:endParaRPr lang="ru-RU" b="1"/>
        </a:p>
      </dgm:t>
    </dgm:pt>
    <dgm:pt modelId="{85D6CEFA-93D7-4FC2-BFEE-577F2CA04B1F}">
      <dgm:prSet phldrT="[Текст]"/>
      <dgm:spPr/>
      <dgm:t>
        <a:bodyPr/>
        <a:lstStyle/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Не лает, не кусается,</a:t>
          </a:r>
        </a:p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не пускает в дом.</a:t>
          </a:r>
          <a:r>
            <a:rPr lang="ru-RU" b="1" dirty="0" smtClean="0">
              <a:ea typeface="Times New Roman" pitchFamily="18" charset="0"/>
              <a:cs typeface="Courier New" pitchFamily="49" charset="0"/>
            </a:rPr>
            <a:t> </a:t>
          </a:r>
          <a:endParaRPr lang="ru-RU" b="1" dirty="0"/>
        </a:p>
      </dgm:t>
    </dgm:pt>
    <dgm:pt modelId="{0F8F47CD-589D-4CB0-A044-823686F78388}" type="parTrans" cxnId="{865CC9CD-247B-4178-81B6-D64EAF9263BF}">
      <dgm:prSet/>
      <dgm:spPr/>
      <dgm:t>
        <a:bodyPr/>
        <a:lstStyle/>
        <a:p>
          <a:endParaRPr lang="ru-RU" b="1"/>
        </a:p>
      </dgm:t>
    </dgm:pt>
    <dgm:pt modelId="{EC634097-47AC-4267-A2A0-2F4A932D6246}" type="sibTrans" cxnId="{865CC9CD-247B-4178-81B6-D64EAF9263BF}">
      <dgm:prSet/>
      <dgm:spPr/>
      <dgm:t>
        <a:bodyPr/>
        <a:lstStyle/>
        <a:p>
          <a:endParaRPr lang="ru-RU" b="1"/>
        </a:p>
      </dgm:t>
    </dgm:pt>
    <dgm:pt modelId="{7BEB0C77-ED0A-4029-A668-327104F5BD6D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(замок)</a:t>
          </a:r>
          <a:endParaRPr lang="ru-RU" b="1" dirty="0"/>
        </a:p>
      </dgm:t>
    </dgm:pt>
    <dgm:pt modelId="{AEC01CDD-E2D4-4835-8E89-D8A4655E22BC}" type="parTrans" cxnId="{43703DB6-4D25-403C-9AE0-A75FE5085CF9}">
      <dgm:prSet/>
      <dgm:spPr/>
      <dgm:t>
        <a:bodyPr/>
        <a:lstStyle/>
        <a:p>
          <a:endParaRPr lang="ru-RU" b="1"/>
        </a:p>
      </dgm:t>
    </dgm:pt>
    <dgm:pt modelId="{63B5C5E8-76CD-48B0-BA41-2F7DE595D551}" type="sibTrans" cxnId="{43703DB6-4D25-403C-9AE0-A75FE5085CF9}">
      <dgm:prSet/>
      <dgm:spPr/>
      <dgm:t>
        <a:bodyPr/>
        <a:lstStyle/>
        <a:p>
          <a:endParaRPr lang="ru-RU" b="1"/>
        </a:p>
      </dgm:t>
    </dgm:pt>
    <dgm:pt modelId="{66D08774-1377-47E1-9B16-A99606809E96}">
      <dgm:prSet/>
      <dgm:spPr/>
      <dgm:t>
        <a:bodyPr/>
        <a:lstStyle/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Вот то, что больше вертится,</a:t>
          </a:r>
        </a:p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Пузатее становится</a:t>
          </a:r>
          <a:r>
            <a:rPr lang="ru-RU" b="1" dirty="0" smtClean="0">
              <a:ea typeface="Times New Roman" pitchFamily="18" charset="0"/>
              <a:cs typeface="Courier New" pitchFamily="49" charset="0"/>
            </a:rPr>
            <a:t>.</a:t>
          </a:r>
          <a:endParaRPr lang="ru-RU" b="1" dirty="0"/>
        </a:p>
      </dgm:t>
    </dgm:pt>
    <dgm:pt modelId="{238B30D2-DBAD-4438-B0B2-B3E805B90EF4}" type="parTrans" cxnId="{39E248A9-1BD1-4E4D-A3B3-4FCE91883872}">
      <dgm:prSet/>
      <dgm:spPr/>
      <dgm:t>
        <a:bodyPr/>
        <a:lstStyle/>
        <a:p>
          <a:endParaRPr lang="ru-RU" b="1"/>
        </a:p>
      </dgm:t>
    </dgm:pt>
    <dgm:pt modelId="{D7BEBA4B-7D5A-46C3-9D5A-71EDA70C604B}" type="sibTrans" cxnId="{39E248A9-1BD1-4E4D-A3B3-4FCE91883872}">
      <dgm:prSet/>
      <dgm:spPr/>
      <dgm:t>
        <a:bodyPr/>
        <a:lstStyle/>
        <a:p>
          <a:endParaRPr lang="ru-RU" b="1"/>
        </a:p>
      </dgm:t>
    </dgm:pt>
    <dgm:pt modelId="{BC99C3EE-19C7-4372-AAE5-C3EE5C23A3F9}">
      <dgm:prSet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(веретено)</a:t>
          </a:r>
          <a:endParaRPr lang="ru-RU" b="1" dirty="0"/>
        </a:p>
      </dgm:t>
    </dgm:pt>
    <dgm:pt modelId="{9C516564-726B-423D-B164-89BC97827103}" type="parTrans" cxnId="{FA2F2A78-5FBF-4286-87C3-436AAA5F926E}">
      <dgm:prSet/>
      <dgm:spPr/>
      <dgm:t>
        <a:bodyPr/>
        <a:lstStyle/>
        <a:p>
          <a:endParaRPr lang="ru-RU" b="1"/>
        </a:p>
      </dgm:t>
    </dgm:pt>
    <dgm:pt modelId="{0A458520-6998-4367-841C-EA845A062EB5}" type="sibTrans" cxnId="{FA2F2A78-5FBF-4286-87C3-436AAA5F926E}">
      <dgm:prSet/>
      <dgm:spPr/>
      <dgm:t>
        <a:bodyPr/>
        <a:lstStyle/>
        <a:p>
          <a:endParaRPr lang="ru-RU" b="1"/>
        </a:p>
      </dgm:t>
    </dgm:pt>
    <dgm:pt modelId="{7C4E44B3-30C3-4389-893D-47C5DAD0FCC1}">
      <dgm:prSet/>
      <dgm:spPr/>
      <dgm:t>
        <a:bodyPr/>
        <a:lstStyle/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Впереди летит - ясным соколом,</a:t>
          </a:r>
          <a:endParaRPr lang="ru-RU" b="1" dirty="0" smtClean="0">
            <a:ea typeface="Times New Roman" pitchFamily="18" charset="0"/>
            <a:cs typeface="Courier New" pitchFamily="49" charset="0"/>
          </a:endParaRPr>
        </a:p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Позади летит - черным вороном,</a:t>
          </a:r>
          <a:endParaRPr lang="ru-RU" b="1" dirty="0" smtClean="0">
            <a:ea typeface="Times New Roman" pitchFamily="18" charset="0"/>
            <a:cs typeface="Courier New" pitchFamily="49" charset="0"/>
          </a:endParaRPr>
        </a:p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Впереди летит - не укатится,</a:t>
          </a:r>
        </a:p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Позади летит - не останется.</a:t>
          </a:r>
          <a:r>
            <a:rPr lang="ru-RU" b="1" dirty="0" smtClean="0">
              <a:ea typeface="Times New Roman" pitchFamily="18" charset="0"/>
              <a:cs typeface="Courier New" pitchFamily="49" charset="0"/>
            </a:rPr>
            <a:t> </a:t>
          </a:r>
          <a:endParaRPr lang="ru-RU" b="1" dirty="0"/>
        </a:p>
      </dgm:t>
    </dgm:pt>
    <dgm:pt modelId="{71D049BA-BCEB-4F3F-8F67-0AF7C43A1FD7}" type="parTrans" cxnId="{24C968A5-B209-4D3A-B70F-87390994678A}">
      <dgm:prSet/>
      <dgm:spPr/>
      <dgm:t>
        <a:bodyPr/>
        <a:lstStyle/>
        <a:p>
          <a:endParaRPr lang="ru-RU" b="1"/>
        </a:p>
      </dgm:t>
    </dgm:pt>
    <dgm:pt modelId="{1ADF2067-3FE2-4043-BBB0-654DE1C69236}" type="sibTrans" cxnId="{24C968A5-B209-4D3A-B70F-87390994678A}">
      <dgm:prSet/>
      <dgm:spPr/>
      <dgm:t>
        <a:bodyPr/>
        <a:lstStyle/>
        <a:p>
          <a:endParaRPr lang="ru-RU" b="1"/>
        </a:p>
      </dgm:t>
    </dgm:pt>
    <dgm:pt modelId="{5349AFA3-DB8B-4E73-85D0-7B9A03467118}">
      <dgm:prSet/>
      <dgm:spPr/>
      <dgm:t>
        <a:bodyPr/>
        <a:lstStyle/>
        <a:p>
          <a:r>
            <a:rPr lang="ru-RU" b="1" dirty="0" smtClean="0">
              <a:latin typeface="Courier New" pitchFamily="49" charset="0"/>
              <a:cs typeface="Courier New" pitchFamily="49" charset="0"/>
            </a:rPr>
            <a:t>(горе)</a:t>
          </a:r>
          <a:endParaRPr lang="ru-RU" b="1" dirty="0"/>
        </a:p>
      </dgm:t>
    </dgm:pt>
    <dgm:pt modelId="{08D9DF0D-157B-43BB-9641-66626AED343E}" type="parTrans" cxnId="{32D493D2-307E-4628-81B2-C34E0DC52AFA}">
      <dgm:prSet/>
      <dgm:spPr/>
      <dgm:t>
        <a:bodyPr/>
        <a:lstStyle/>
        <a:p>
          <a:endParaRPr lang="ru-RU" b="1"/>
        </a:p>
      </dgm:t>
    </dgm:pt>
    <dgm:pt modelId="{15884918-C6EA-462B-8892-B16D91F92BE5}" type="sibTrans" cxnId="{32D493D2-307E-4628-81B2-C34E0DC52AFA}">
      <dgm:prSet/>
      <dgm:spPr/>
      <dgm:t>
        <a:bodyPr/>
        <a:lstStyle/>
        <a:p>
          <a:endParaRPr lang="ru-RU" b="1"/>
        </a:p>
      </dgm:t>
    </dgm:pt>
    <dgm:pt modelId="{819DABC2-3322-4B8A-9A81-70B9F1F01D6E}" type="pres">
      <dgm:prSet presAssocID="{7AFA83A9-E6B4-4203-B52C-FC3441EAE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201BC-0A8C-43E6-B64F-94D35BAE752F}" type="pres">
      <dgm:prSet presAssocID="{0362BC2E-2109-4EE7-8706-77B5F6715E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8242D-87BD-4900-9602-24BA7A1B5DE6}" type="pres">
      <dgm:prSet presAssocID="{0362BC2E-2109-4EE7-8706-77B5F6715EB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A98C4-46D2-4BE0-AAB5-470B3A860DD6}" type="pres">
      <dgm:prSet presAssocID="{85D6CEFA-93D7-4FC2-BFEE-577F2CA04B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E796E-C075-42C4-863C-82BB9071DF3D}" type="pres">
      <dgm:prSet presAssocID="{85D6CEFA-93D7-4FC2-BFEE-577F2CA04B1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D0C4C-CB6B-48E2-85B5-CC003A1C3DA8}" type="pres">
      <dgm:prSet presAssocID="{66D08774-1377-47E1-9B16-A99606809E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C2CF0-54B4-4990-8959-F0323D569AD9}" type="pres">
      <dgm:prSet presAssocID="{66D08774-1377-47E1-9B16-A99606809E9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6294E-0DF3-4635-8BCF-BD9D56BB5DB9}" type="pres">
      <dgm:prSet presAssocID="{7C4E44B3-30C3-4389-893D-47C5DAD0FC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E08D1-1655-4999-91E9-D083CFCF9927}" type="pres">
      <dgm:prSet presAssocID="{7C4E44B3-30C3-4389-893D-47C5DAD0FCC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E248A9-1BD1-4E4D-A3B3-4FCE91883872}" srcId="{7AFA83A9-E6B4-4203-B52C-FC3441EAECB3}" destId="{66D08774-1377-47E1-9B16-A99606809E96}" srcOrd="2" destOrd="0" parTransId="{238B30D2-DBAD-4438-B0B2-B3E805B90EF4}" sibTransId="{D7BEBA4B-7D5A-46C3-9D5A-71EDA70C604B}"/>
    <dgm:cxn modelId="{57C4758D-4D63-48CD-A8DD-3719BE97D2EB}" type="presOf" srcId="{5349AFA3-DB8B-4E73-85D0-7B9A03467118}" destId="{DFCE08D1-1655-4999-91E9-D083CFCF9927}" srcOrd="0" destOrd="0" presId="urn:microsoft.com/office/officeart/2005/8/layout/vList2"/>
    <dgm:cxn modelId="{43703DB6-4D25-403C-9AE0-A75FE5085CF9}" srcId="{85D6CEFA-93D7-4FC2-BFEE-577F2CA04B1F}" destId="{7BEB0C77-ED0A-4029-A668-327104F5BD6D}" srcOrd="0" destOrd="0" parTransId="{AEC01CDD-E2D4-4835-8E89-D8A4655E22BC}" sibTransId="{63B5C5E8-76CD-48B0-BA41-2F7DE595D551}"/>
    <dgm:cxn modelId="{6A47E8FC-79F0-42A5-92E7-56A0A72A6478}" srcId="{7AFA83A9-E6B4-4203-B52C-FC3441EAECB3}" destId="{0362BC2E-2109-4EE7-8706-77B5F6715EB1}" srcOrd="0" destOrd="0" parTransId="{E1EA3489-F6C9-469A-9514-9CCF71E20F29}" sibTransId="{34BAC3DF-B08D-4690-B1BF-BAF78A85CCE6}"/>
    <dgm:cxn modelId="{865CC9CD-247B-4178-81B6-D64EAF9263BF}" srcId="{7AFA83A9-E6B4-4203-B52C-FC3441EAECB3}" destId="{85D6CEFA-93D7-4FC2-BFEE-577F2CA04B1F}" srcOrd="1" destOrd="0" parTransId="{0F8F47CD-589D-4CB0-A044-823686F78388}" sibTransId="{EC634097-47AC-4267-A2A0-2F4A932D6246}"/>
    <dgm:cxn modelId="{F694466B-23E9-4141-9409-FEFA7F3B7C4F}" type="presOf" srcId="{66D08774-1377-47E1-9B16-A99606809E96}" destId="{21ED0C4C-CB6B-48E2-85B5-CC003A1C3DA8}" srcOrd="0" destOrd="0" presId="urn:microsoft.com/office/officeart/2005/8/layout/vList2"/>
    <dgm:cxn modelId="{5DD1699E-2015-41A9-9BF8-CF38598F8208}" type="presOf" srcId="{7BEB0C77-ED0A-4029-A668-327104F5BD6D}" destId="{B62E796E-C075-42C4-863C-82BB9071DF3D}" srcOrd="0" destOrd="0" presId="urn:microsoft.com/office/officeart/2005/8/layout/vList2"/>
    <dgm:cxn modelId="{1841E90C-3A3F-413B-A74C-9F7C21FC551F}" srcId="{0362BC2E-2109-4EE7-8706-77B5F6715EB1}" destId="{DE50EFF3-5650-4693-95B3-2FFAD5470433}" srcOrd="0" destOrd="0" parTransId="{75014CE1-C230-43A7-8714-22FF81269B9F}" sibTransId="{C57849E9-B516-46D1-A4D2-A58D12E73EA0}"/>
    <dgm:cxn modelId="{FA2F2A78-5FBF-4286-87C3-436AAA5F926E}" srcId="{66D08774-1377-47E1-9B16-A99606809E96}" destId="{BC99C3EE-19C7-4372-AAE5-C3EE5C23A3F9}" srcOrd="0" destOrd="0" parTransId="{9C516564-726B-423D-B164-89BC97827103}" sibTransId="{0A458520-6998-4367-841C-EA845A062EB5}"/>
    <dgm:cxn modelId="{24C968A5-B209-4D3A-B70F-87390994678A}" srcId="{7AFA83A9-E6B4-4203-B52C-FC3441EAECB3}" destId="{7C4E44B3-30C3-4389-893D-47C5DAD0FCC1}" srcOrd="3" destOrd="0" parTransId="{71D049BA-BCEB-4F3F-8F67-0AF7C43A1FD7}" sibTransId="{1ADF2067-3FE2-4043-BBB0-654DE1C69236}"/>
    <dgm:cxn modelId="{D709E024-BED3-468E-AA73-F5479C6171F2}" type="presOf" srcId="{85D6CEFA-93D7-4FC2-BFEE-577F2CA04B1F}" destId="{3B7A98C4-46D2-4BE0-AAB5-470B3A860DD6}" srcOrd="0" destOrd="0" presId="urn:microsoft.com/office/officeart/2005/8/layout/vList2"/>
    <dgm:cxn modelId="{9A70136B-FCB0-4A64-A0D1-5E833AD776D3}" type="presOf" srcId="{DE50EFF3-5650-4693-95B3-2FFAD5470433}" destId="{3F38242D-87BD-4900-9602-24BA7A1B5DE6}" srcOrd="0" destOrd="0" presId="urn:microsoft.com/office/officeart/2005/8/layout/vList2"/>
    <dgm:cxn modelId="{2ECD58E8-CBE6-491A-875B-55D7B2E68188}" type="presOf" srcId="{BC99C3EE-19C7-4372-AAE5-C3EE5C23A3F9}" destId="{2C9C2CF0-54B4-4990-8959-F0323D569AD9}" srcOrd="0" destOrd="0" presId="urn:microsoft.com/office/officeart/2005/8/layout/vList2"/>
    <dgm:cxn modelId="{7DD679C4-B53A-4027-9DB6-384146D2FB31}" type="presOf" srcId="{7AFA83A9-E6B4-4203-B52C-FC3441EAECB3}" destId="{819DABC2-3322-4B8A-9A81-70B9F1F01D6E}" srcOrd="0" destOrd="0" presId="urn:microsoft.com/office/officeart/2005/8/layout/vList2"/>
    <dgm:cxn modelId="{C7F316BE-6A30-4385-AD5B-9ACB9DBFCE34}" type="presOf" srcId="{0362BC2E-2109-4EE7-8706-77B5F6715EB1}" destId="{39C201BC-0A8C-43E6-B64F-94D35BAE752F}" srcOrd="0" destOrd="0" presId="urn:microsoft.com/office/officeart/2005/8/layout/vList2"/>
    <dgm:cxn modelId="{7A525481-7A8A-41E8-811D-DBFEFCB17ED3}" type="presOf" srcId="{7C4E44B3-30C3-4389-893D-47C5DAD0FCC1}" destId="{3316294E-0DF3-4635-8BCF-BD9D56BB5DB9}" srcOrd="0" destOrd="0" presId="urn:microsoft.com/office/officeart/2005/8/layout/vList2"/>
    <dgm:cxn modelId="{32D493D2-307E-4628-81B2-C34E0DC52AFA}" srcId="{7C4E44B3-30C3-4389-893D-47C5DAD0FCC1}" destId="{5349AFA3-DB8B-4E73-85D0-7B9A03467118}" srcOrd="0" destOrd="0" parTransId="{08D9DF0D-157B-43BB-9641-66626AED343E}" sibTransId="{15884918-C6EA-462B-8892-B16D91F92BE5}"/>
    <dgm:cxn modelId="{C82D5E1B-BCAF-4C9A-B6F6-A15561EDF775}" type="presParOf" srcId="{819DABC2-3322-4B8A-9A81-70B9F1F01D6E}" destId="{39C201BC-0A8C-43E6-B64F-94D35BAE752F}" srcOrd="0" destOrd="0" presId="urn:microsoft.com/office/officeart/2005/8/layout/vList2"/>
    <dgm:cxn modelId="{EDB6F4FB-1CA9-48BC-9C83-FAF9E8B9F38C}" type="presParOf" srcId="{819DABC2-3322-4B8A-9A81-70B9F1F01D6E}" destId="{3F38242D-87BD-4900-9602-24BA7A1B5DE6}" srcOrd="1" destOrd="0" presId="urn:microsoft.com/office/officeart/2005/8/layout/vList2"/>
    <dgm:cxn modelId="{AB788FE4-13C1-4D54-8D97-373B668F529D}" type="presParOf" srcId="{819DABC2-3322-4B8A-9A81-70B9F1F01D6E}" destId="{3B7A98C4-46D2-4BE0-AAB5-470B3A860DD6}" srcOrd="2" destOrd="0" presId="urn:microsoft.com/office/officeart/2005/8/layout/vList2"/>
    <dgm:cxn modelId="{96F85E7C-E9C9-4FF8-9804-257E1EADF00C}" type="presParOf" srcId="{819DABC2-3322-4B8A-9A81-70B9F1F01D6E}" destId="{B62E796E-C075-42C4-863C-82BB9071DF3D}" srcOrd="3" destOrd="0" presId="urn:microsoft.com/office/officeart/2005/8/layout/vList2"/>
    <dgm:cxn modelId="{49298EB8-C560-438F-A6C2-B16B11A84C7E}" type="presParOf" srcId="{819DABC2-3322-4B8A-9A81-70B9F1F01D6E}" destId="{21ED0C4C-CB6B-48E2-85B5-CC003A1C3DA8}" srcOrd="4" destOrd="0" presId="urn:microsoft.com/office/officeart/2005/8/layout/vList2"/>
    <dgm:cxn modelId="{E58BF290-7526-4867-A4B2-8BB3CCA89F8E}" type="presParOf" srcId="{819DABC2-3322-4B8A-9A81-70B9F1F01D6E}" destId="{2C9C2CF0-54B4-4990-8959-F0323D569AD9}" srcOrd="5" destOrd="0" presId="urn:microsoft.com/office/officeart/2005/8/layout/vList2"/>
    <dgm:cxn modelId="{DC53A635-3405-4402-8AEF-1CE81E77DF78}" type="presParOf" srcId="{819DABC2-3322-4B8A-9A81-70B9F1F01D6E}" destId="{3316294E-0DF3-4635-8BCF-BD9D56BB5DB9}" srcOrd="6" destOrd="0" presId="urn:microsoft.com/office/officeart/2005/8/layout/vList2"/>
    <dgm:cxn modelId="{ED488B59-DF1D-40B7-94FD-B3D2E2DEBDA2}" type="presParOf" srcId="{819DABC2-3322-4B8A-9A81-70B9F1F01D6E}" destId="{DFCE08D1-1655-4999-91E9-D083CFCF992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A83A9-E6B4-4203-B52C-FC3441EAECB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62BC2E-2109-4EE7-8706-77B5F6715EB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libri" pitchFamily="34" charset="0"/>
            </a:rPr>
            <a:t>Что, как ни машет крыльями,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libri" pitchFamily="34" charset="0"/>
            </a:rPr>
            <a:t>Небось, не полетит</a:t>
          </a:r>
          <a:endParaRPr lang="ru-RU" b="1" dirty="0"/>
        </a:p>
      </dgm:t>
    </dgm:pt>
    <dgm:pt modelId="{E1EA3489-F6C9-469A-9514-9CCF71E20F29}" type="parTrans" cxnId="{6A47E8FC-79F0-42A5-92E7-56A0A72A6478}">
      <dgm:prSet/>
      <dgm:spPr/>
      <dgm:t>
        <a:bodyPr/>
        <a:lstStyle/>
        <a:p>
          <a:endParaRPr lang="ru-RU" b="1"/>
        </a:p>
      </dgm:t>
    </dgm:pt>
    <dgm:pt modelId="{34BAC3DF-B08D-4690-B1BF-BAF78A85CCE6}" type="sibTrans" cxnId="{6A47E8FC-79F0-42A5-92E7-56A0A72A6478}">
      <dgm:prSet/>
      <dgm:spPr/>
      <dgm:t>
        <a:bodyPr/>
        <a:lstStyle/>
        <a:p>
          <a:endParaRPr lang="ru-RU" b="1"/>
        </a:p>
      </dgm:t>
    </dgm:pt>
    <dgm:pt modelId="{DE50EFF3-5650-4693-95B3-2FFAD5470433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(мельница)</a:t>
          </a:r>
          <a:endParaRPr lang="ru-RU" b="1" dirty="0"/>
        </a:p>
      </dgm:t>
    </dgm:pt>
    <dgm:pt modelId="{75014CE1-C230-43A7-8714-22FF81269B9F}" type="parTrans" cxnId="{1841E90C-3A3F-413B-A74C-9F7C21FC551F}">
      <dgm:prSet/>
      <dgm:spPr/>
      <dgm:t>
        <a:bodyPr/>
        <a:lstStyle/>
        <a:p>
          <a:endParaRPr lang="ru-RU" b="1"/>
        </a:p>
      </dgm:t>
    </dgm:pt>
    <dgm:pt modelId="{C57849E9-B516-46D1-A4D2-A58D12E73EA0}" type="sibTrans" cxnId="{1841E90C-3A3F-413B-A74C-9F7C21FC551F}">
      <dgm:prSet/>
      <dgm:spPr/>
      <dgm:t>
        <a:bodyPr/>
        <a:lstStyle/>
        <a:p>
          <a:endParaRPr lang="ru-RU" b="1"/>
        </a:p>
      </dgm:t>
    </dgm:pt>
    <dgm:pt modelId="{85D6CEFA-93D7-4FC2-BFEE-577F2CA04B1F}">
      <dgm:prSet phldrT="[Текст]"/>
      <dgm:spPr/>
      <dgm:t>
        <a:bodyPr/>
        <a:lstStyle/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Никто его не видывал,</a:t>
          </a:r>
          <a:endParaRPr lang="ru-RU" b="1" dirty="0" smtClean="0">
            <a:ea typeface="Times New Roman" pitchFamily="18" charset="0"/>
            <a:cs typeface="Courier New" pitchFamily="49" charset="0"/>
          </a:endParaRPr>
        </a:p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слышать всякий слыхивал,</a:t>
          </a:r>
          <a:endParaRPr lang="ru-RU" b="1" dirty="0" smtClean="0">
            <a:ea typeface="Times New Roman" pitchFamily="18" charset="0"/>
            <a:cs typeface="Courier New" pitchFamily="49" charset="0"/>
          </a:endParaRPr>
        </a:p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Без тела - а живет оно,</a:t>
          </a:r>
        </a:p>
        <a:p>
          <a:r>
            <a:rPr lang="ru-RU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Без языка - кричит!</a:t>
          </a:r>
          <a:r>
            <a:rPr lang="ru-RU" b="1" dirty="0" smtClean="0">
              <a:ea typeface="Times New Roman" pitchFamily="18" charset="0"/>
              <a:cs typeface="Courier New" pitchFamily="49" charset="0"/>
            </a:rPr>
            <a:t> </a:t>
          </a:r>
          <a:endParaRPr lang="ru-RU" b="1" dirty="0"/>
        </a:p>
      </dgm:t>
    </dgm:pt>
    <dgm:pt modelId="{0F8F47CD-589D-4CB0-A044-823686F78388}" type="parTrans" cxnId="{865CC9CD-247B-4178-81B6-D64EAF9263BF}">
      <dgm:prSet/>
      <dgm:spPr/>
      <dgm:t>
        <a:bodyPr/>
        <a:lstStyle/>
        <a:p>
          <a:endParaRPr lang="ru-RU" b="1"/>
        </a:p>
      </dgm:t>
    </dgm:pt>
    <dgm:pt modelId="{EC634097-47AC-4267-A2A0-2F4A932D6246}" type="sibTrans" cxnId="{865CC9CD-247B-4178-81B6-D64EAF9263BF}">
      <dgm:prSet/>
      <dgm:spPr/>
      <dgm:t>
        <a:bodyPr/>
        <a:lstStyle/>
        <a:p>
          <a:endParaRPr lang="ru-RU" b="1"/>
        </a:p>
      </dgm:t>
    </dgm:pt>
    <dgm:pt modelId="{7BEB0C77-ED0A-4029-A668-327104F5BD6D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(эхо)</a:t>
          </a:r>
          <a:endParaRPr lang="ru-RU" b="1" dirty="0"/>
        </a:p>
      </dgm:t>
    </dgm:pt>
    <dgm:pt modelId="{AEC01CDD-E2D4-4835-8E89-D8A4655E22BC}" type="parTrans" cxnId="{43703DB6-4D25-403C-9AE0-A75FE5085CF9}">
      <dgm:prSet/>
      <dgm:spPr/>
      <dgm:t>
        <a:bodyPr/>
        <a:lstStyle/>
        <a:p>
          <a:endParaRPr lang="ru-RU" b="1"/>
        </a:p>
      </dgm:t>
    </dgm:pt>
    <dgm:pt modelId="{63B5C5E8-76CD-48B0-BA41-2F7DE595D551}" type="sibTrans" cxnId="{43703DB6-4D25-403C-9AE0-A75FE5085CF9}">
      <dgm:prSet/>
      <dgm:spPr/>
      <dgm:t>
        <a:bodyPr/>
        <a:lstStyle/>
        <a:p>
          <a:endParaRPr lang="ru-RU" b="1"/>
        </a:p>
      </dgm:t>
    </dgm:pt>
    <dgm:pt modelId="{66D08774-1377-47E1-9B16-A99606809E96}">
      <dgm:prSet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Жует, а есть не ест.</a:t>
          </a:r>
          <a:endParaRPr lang="ru-RU" b="1" dirty="0"/>
        </a:p>
      </dgm:t>
    </dgm:pt>
    <dgm:pt modelId="{238B30D2-DBAD-4438-B0B2-B3E805B90EF4}" type="parTrans" cxnId="{39E248A9-1BD1-4E4D-A3B3-4FCE91883872}">
      <dgm:prSet/>
      <dgm:spPr/>
      <dgm:t>
        <a:bodyPr/>
        <a:lstStyle/>
        <a:p>
          <a:endParaRPr lang="ru-RU" b="1"/>
        </a:p>
      </dgm:t>
    </dgm:pt>
    <dgm:pt modelId="{D7BEBA4B-7D5A-46C3-9D5A-71EDA70C604B}" type="sibTrans" cxnId="{39E248A9-1BD1-4E4D-A3B3-4FCE91883872}">
      <dgm:prSet/>
      <dgm:spPr/>
      <dgm:t>
        <a:bodyPr/>
        <a:lstStyle/>
        <a:p>
          <a:endParaRPr lang="ru-RU" b="1"/>
        </a:p>
      </dgm:t>
    </dgm:pt>
    <dgm:pt modelId="{BC99C3EE-19C7-4372-AAE5-C3EE5C23A3F9}">
      <dgm:prSet/>
      <dgm:spPr/>
      <dgm:t>
        <a:bodyPr/>
        <a:lstStyle/>
        <a:p>
          <a:r>
            <a:rPr lang="ru-RU" b="1" dirty="0" smtClean="0"/>
            <a:t>(пила)</a:t>
          </a:r>
          <a:endParaRPr lang="ru-RU" b="1" dirty="0"/>
        </a:p>
      </dgm:t>
    </dgm:pt>
    <dgm:pt modelId="{9C516564-726B-423D-B164-89BC97827103}" type="parTrans" cxnId="{FA2F2A78-5FBF-4286-87C3-436AAA5F926E}">
      <dgm:prSet/>
      <dgm:spPr/>
      <dgm:t>
        <a:bodyPr/>
        <a:lstStyle/>
        <a:p>
          <a:endParaRPr lang="ru-RU" b="1"/>
        </a:p>
      </dgm:t>
    </dgm:pt>
    <dgm:pt modelId="{0A458520-6998-4367-841C-EA845A062EB5}" type="sibTrans" cxnId="{FA2F2A78-5FBF-4286-87C3-436AAA5F926E}">
      <dgm:prSet/>
      <dgm:spPr/>
      <dgm:t>
        <a:bodyPr/>
        <a:lstStyle/>
        <a:p>
          <a:endParaRPr lang="ru-RU" b="1"/>
        </a:p>
      </dgm:t>
    </dgm:pt>
    <dgm:pt modelId="{7C4E44B3-30C3-4389-893D-47C5DAD0FCC1}">
      <dgm:prSet/>
      <dgm:spPr/>
      <dgm:t>
        <a:bodyPr/>
        <a:lstStyle/>
        <a:p>
          <a:r>
            <a:rPr lang="ru-RU" b="1" dirty="0" smtClean="0"/>
            <a:t>Летит - молчит, лежит - молчит,</a:t>
          </a:r>
        </a:p>
        <a:p>
          <a:r>
            <a:rPr lang="ru-RU" b="1" dirty="0" smtClean="0"/>
            <a:t>Когда умрет, тогда ревет.</a:t>
          </a:r>
          <a:endParaRPr lang="ru-RU" b="1" dirty="0"/>
        </a:p>
      </dgm:t>
    </dgm:pt>
    <dgm:pt modelId="{71D049BA-BCEB-4F3F-8F67-0AF7C43A1FD7}" type="parTrans" cxnId="{24C968A5-B209-4D3A-B70F-87390994678A}">
      <dgm:prSet/>
      <dgm:spPr/>
      <dgm:t>
        <a:bodyPr/>
        <a:lstStyle/>
        <a:p>
          <a:endParaRPr lang="ru-RU" b="1"/>
        </a:p>
      </dgm:t>
    </dgm:pt>
    <dgm:pt modelId="{1ADF2067-3FE2-4043-BBB0-654DE1C69236}" type="sibTrans" cxnId="{24C968A5-B209-4D3A-B70F-87390994678A}">
      <dgm:prSet/>
      <dgm:spPr/>
      <dgm:t>
        <a:bodyPr/>
        <a:lstStyle/>
        <a:p>
          <a:endParaRPr lang="ru-RU" b="1"/>
        </a:p>
      </dgm:t>
    </dgm:pt>
    <dgm:pt modelId="{5349AFA3-DB8B-4E73-85D0-7B9A03467118}">
      <dgm:prSet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(Снег)</a:t>
          </a:r>
          <a:endParaRPr lang="ru-RU" b="1" dirty="0"/>
        </a:p>
      </dgm:t>
    </dgm:pt>
    <dgm:pt modelId="{08D9DF0D-157B-43BB-9641-66626AED343E}" type="parTrans" cxnId="{32D493D2-307E-4628-81B2-C34E0DC52AFA}">
      <dgm:prSet/>
      <dgm:spPr/>
      <dgm:t>
        <a:bodyPr/>
        <a:lstStyle/>
        <a:p>
          <a:endParaRPr lang="ru-RU" b="1"/>
        </a:p>
      </dgm:t>
    </dgm:pt>
    <dgm:pt modelId="{15884918-C6EA-462B-8892-B16D91F92BE5}" type="sibTrans" cxnId="{32D493D2-307E-4628-81B2-C34E0DC52AFA}">
      <dgm:prSet/>
      <dgm:spPr/>
      <dgm:t>
        <a:bodyPr/>
        <a:lstStyle/>
        <a:p>
          <a:endParaRPr lang="ru-RU" b="1"/>
        </a:p>
      </dgm:t>
    </dgm:pt>
    <dgm:pt modelId="{819DABC2-3322-4B8A-9A81-70B9F1F01D6E}" type="pres">
      <dgm:prSet presAssocID="{7AFA83A9-E6B4-4203-B52C-FC3441EAE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201BC-0A8C-43E6-B64F-94D35BAE752F}" type="pres">
      <dgm:prSet presAssocID="{0362BC2E-2109-4EE7-8706-77B5F6715E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8242D-87BD-4900-9602-24BA7A1B5DE6}" type="pres">
      <dgm:prSet presAssocID="{0362BC2E-2109-4EE7-8706-77B5F6715EB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A98C4-46D2-4BE0-AAB5-470B3A860DD6}" type="pres">
      <dgm:prSet presAssocID="{85D6CEFA-93D7-4FC2-BFEE-577F2CA04B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E796E-C075-42C4-863C-82BB9071DF3D}" type="pres">
      <dgm:prSet presAssocID="{85D6CEFA-93D7-4FC2-BFEE-577F2CA04B1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D0C4C-CB6B-48E2-85B5-CC003A1C3DA8}" type="pres">
      <dgm:prSet presAssocID="{66D08774-1377-47E1-9B16-A99606809E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C2CF0-54B4-4990-8959-F0323D569AD9}" type="pres">
      <dgm:prSet presAssocID="{66D08774-1377-47E1-9B16-A99606809E9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6294E-0DF3-4635-8BCF-BD9D56BB5DB9}" type="pres">
      <dgm:prSet presAssocID="{7C4E44B3-30C3-4389-893D-47C5DAD0FC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E08D1-1655-4999-91E9-D083CFCF9927}" type="pres">
      <dgm:prSet presAssocID="{7C4E44B3-30C3-4389-893D-47C5DAD0FCC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3DA35-D420-49B8-9591-B3B6F22E6A1E}" type="presOf" srcId="{0362BC2E-2109-4EE7-8706-77B5F6715EB1}" destId="{39C201BC-0A8C-43E6-B64F-94D35BAE752F}" srcOrd="0" destOrd="0" presId="urn:microsoft.com/office/officeart/2005/8/layout/vList2"/>
    <dgm:cxn modelId="{39E248A9-1BD1-4E4D-A3B3-4FCE91883872}" srcId="{7AFA83A9-E6B4-4203-B52C-FC3441EAECB3}" destId="{66D08774-1377-47E1-9B16-A99606809E96}" srcOrd="2" destOrd="0" parTransId="{238B30D2-DBAD-4438-B0B2-B3E805B90EF4}" sibTransId="{D7BEBA4B-7D5A-46C3-9D5A-71EDA70C604B}"/>
    <dgm:cxn modelId="{97476C44-BBD9-4DE6-B464-B68D6AB18092}" type="presOf" srcId="{7C4E44B3-30C3-4389-893D-47C5DAD0FCC1}" destId="{3316294E-0DF3-4635-8BCF-BD9D56BB5DB9}" srcOrd="0" destOrd="0" presId="urn:microsoft.com/office/officeart/2005/8/layout/vList2"/>
    <dgm:cxn modelId="{5F329E7E-B5CE-4ABA-882B-ADB3944DDDA5}" type="presOf" srcId="{DE50EFF3-5650-4693-95B3-2FFAD5470433}" destId="{3F38242D-87BD-4900-9602-24BA7A1B5DE6}" srcOrd="0" destOrd="0" presId="urn:microsoft.com/office/officeart/2005/8/layout/vList2"/>
    <dgm:cxn modelId="{646629B1-DEEF-4DDF-ADC4-E2890AD3C462}" type="presOf" srcId="{85D6CEFA-93D7-4FC2-BFEE-577F2CA04B1F}" destId="{3B7A98C4-46D2-4BE0-AAB5-470B3A860DD6}" srcOrd="0" destOrd="0" presId="urn:microsoft.com/office/officeart/2005/8/layout/vList2"/>
    <dgm:cxn modelId="{43703DB6-4D25-403C-9AE0-A75FE5085CF9}" srcId="{85D6CEFA-93D7-4FC2-BFEE-577F2CA04B1F}" destId="{7BEB0C77-ED0A-4029-A668-327104F5BD6D}" srcOrd="0" destOrd="0" parTransId="{AEC01CDD-E2D4-4835-8E89-D8A4655E22BC}" sibTransId="{63B5C5E8-76CD-48B0-BA41-2F7DE595D551}"/>
    <dgm:cxn modelId="{D8EE6AB5-2AE2-4F3D-A8CE-1B7CFFEAD38B}" type="presOf" srcId="{5349AFA3-DB8B-4E73-85D0-7B9A03467118}" destId="{DFCE08D1-1655-4999-91E9-D083CFCF9927}" srcOrd="0" destOrd="0" presId="urn:microsoft.com/office/officeart/2005/8/layout/vList2"/>
    <dgm:cxn modelId="{F6B9D99F-90AC-4E08-BA59-9581CC1941AB}" type="presOf" srcId="{7AFA83A9-E6B4-4203-B52C-FC3441EAECB3}" destId="{819DABC2-3322-4B8A-9A81-70B9F1F01D6E}" srcOrd="0" destOrd="0" presId="urn:microsoft.com/office/officeart/2005/8/layout/vList2"/>
    <dgm:cxn modelId="{6A47E8FC-79F0-42A5-92E7-56A0A72A6478}" srcId="{7AFA83A9-E6B4-4203-B52C-FC3441EAECB3}" destId="{0362BC2E-2109-4EE7-8706-77B5F6715EB1}" srcOrd="0" destOrd="0" parTransId="{E1EA3489-F6C9-469A-9514-9CCF71E20F29}" sibTransId="{34BAC3DF-B08D-4690-B1BF-BAF78A85CCE6}"/>
    <dgm:cxn modelId="{865CC9CD-247B-4178-81B6-D64EAF9263BF}" srcId="{7AFA83A9-E6B4-4203-B52C-FC3441EAECB3}" destId="{85D6CEFA-93D7-4FC2-BFEE-577F2CA04B1F}" srcOrd="1" destOrd="0" parTransId="{0F8F47CD-589D-4CB0-A044-823686F78388}" sibTransId="{EC634097-47AC-4267-A2A0-2F4A932D6246}"/>
    <dgm:cxn modelId="{1841E90C-3A3F-413B-A74C-9F7C21FC551F}" srcId="{0362BC2E-2109-4EE7-8706-77B5F6715EB1}" destId="{DE50EFF3-5650-4693-95B3-2FFAD5470433}" srcOrd="0" destOrd="0" parTransId="{75014CE1-C230-43A7-8714-22FF81269B9F}" sibTransId="{C57849E9-B516-46D1-A4D2-A58D12E73EA0}"/>
    <dgm:cxn modelId="{FA2F2A78-5FBF-4286-87C3-436AAA5F926E}" srcId="{66D08774-1377-47E1-9B16-A99606809E96}" destId="{BC99C3EE-19C7-4372-AAE5-C3EE5C23A3F9}" srcOrd="0" destOrd="0" parTransId="{9C516564-726B-423D-B164-89BC97827103}" sibTransId="{0A458520-6998-4367-841C-EA845A062EB5}"/>
    <dgm:cxn modelId="{40F8D218-532D-4FCD-A9BB-EE12EED3F14D}" type="presOf" srcId="{7BEB0C77-ED0A-4029-A668-327104F5BD6D}" destId="{B62E796E-C075-42C4-863C-82BB9071DF3D}" srcOrd="0" destOrd="0" presId="urn:microsoft.com/office/officeart/2005/8/layout/vList2"/>
    <dgm:cxn modelId="{24C968A5-B209-4D3A-B70F-87390994678A}" srcId="{7AFA83A9-E6B4-4203-B52C-FC3441EAECB3}" destId="{7C4E44B3-30C3-4389-893D-47C5DAD0FCC1}" srcOrd="3" destOrd="0" parTransId="{71D049BA-BCEB-4F3F-8F67-0AF7C43A1FD7}" sibTransId="{1ADF2067-3FE2-4043-BBB0-654DE1C69236}"/>
    <dgm:cxn modelId="{8F094A98-95CD-45A9-BD64-352EEACC4EBF}" type="presOf" srcId="{BC99C3EE-19C7-4372-AAE5-C3EE5C23A3F9}" destId="{2C9C2CF0-54B4-4990-8959-F0323D569AD9}" srcOrd="0" destOrd="0" presId="urn:microsoft.com/office/officeart/2005/8/layout/vList2"/>
    <dgm:cxn modelId="{38209619-ABE5-412D-9482-2FE720BF9FDF}" type="presOf" srcId="{66D08774-1377-47E1-9B16-A99606809E96}" destId="{21ED0C4C-CB6B-48E2-85B5-CC003A1C3DA8}" srcOrd="0" destOrd="0" presId="urn:microsoft.com/office/officeart/2005/8/layout/vList2"/>
    <dgm:cxn modelId="{32D493D2-307E-4628-81B2-C34E0DC52AFA}" srcId="{7C4E44B3-30C3-4389-893D-47C5DAD0FCC1}" destId="{5349AFA3-DB8B-4E73-85D0-7B9A03467118}" srcOrd="0" destOrd="0" parTransId="{08D9DF0D-157B-43BB-9641-66626AED343E}" sibTransId="{15884918-C6EA-462B-8892-B16D91F92BE5}"/>
    <dgm:cxn modelId="{954EA71D-B27D-4D64-9BA9-C7592AA5C92D}" type="presParOf" srcId="{819DABC2-3322-4B8A-9A81-70B9F1F01D6E}" destId="{39C201BC-0A8C-43E6-B64F-94D35BAE752F}" srcOrd="0" destOrd="0" presId="urn:microsoft.com/office/officeart/2005/8/layout/vList2"/>
    <dgm:cxn modelId="{829AADF9-CAE0-461D-B420-F10C4A1B32FD}" type="presParOf" srcId="{819DABC2-3322-4B8A-9A81-70B9F1F01D6E}" destId="{3F38242D-87BD-4900-9602-24BA7A1B5DE6}" srcOrd="1" destOrd="0" presId="urn:microsoft.com/office/officeart/2005/8/layout/vList2"/>
    <dgm:cxn modelId="{8E76F5B7-18D8-4458-9774-E625BCF64B76}" type="presParOf" srcId="{819DABC2-3322-4B8A-9A81-70B9F1F01D6E}" destId="{3B7A98C4-46D2-4BE0-AAB5-470B3A860DD6}" srcOrd="2" destOrd="0" presId="urn:microsoft.com/office/officeart/2005/8/layout/vList2"/>
    <dgm:cxn modelId="{CCE570A1-67BF-42B2-9D7A-568ECD9CF8AF}" type="presParOf" srcId="{819DABC2-3322-4B8A-9A81-70B9F1F01D6E}" destId="{B62E796E-C075-42C4-863C-82BB9071DF3D}" srcOrd="3" destOrd="0" presId="urn:microsoft.com/office/officeart/2005/8/layout/vList2"/>
    <dgm:cxn modelId="{E5343071-C032-4BE7-9851-41A84B54336E}" type="presParOf" srcId="{819DABC2-3322-4B8A-9A81-70B9F1F01D6E}" destId="{21ED0C4C-CB6B-48E2-85B5-CC003A1C3DA8}" srcOrd="4" destOrd="0" presId="urn:microsoft.com/office/officeart/2005/8/layout/vList2"/>
    <dgm:cxn modelId="{A4241BCD-4501-4A0A-A843-F56197E8D978}" type="presParOf" srcId="{819DABC2-3322-4B8A-9A81-70B9F1F01D6E}" destId="{2C9C2CF0-54B4-4990-8959-F0323D569AD9}" srcOrd="5" destOrd="0" presId="urn:microsoft.com/office/officeart/2005/8/layout/vList2"/>
    <dgm:cxn modelId="{F7872A85-6033-4F88-BDAF-F8315F7D01E9}" type="presParOf" srcId="{819DABC2-3322-4B8A-9A81-70B9F1F01D6E}" destId="{3316294E-0DF3-4635-8BCF-BD9D56BB5DB9}" srcOrd="6" destOrd="0" presId="urn:microsoft.com/office/officeart/2005/8/layout/vList2"/>
    <dgm:cxn modelId="{41683DAB-BD7A-4E96-A468-89662569920D}" type="presParOf" srcId="{819DABC2-3322-4B8A-9A81-70B9F1F01D6E}" destId="{DFCE08D1-1655-4999-91E9-D083CFCF992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9E8E1-AF73-48B7-B18C-FFF703E9ED98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33A8BB-8FB8-43C8-8D09-FD51B0A0A3D1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«Идут, как будто гонятся</a:t>
          </a:r>
        </a:p>
        <a:p>
          <a:pPr algn="ctr"/>
          <a:r>
            <a:rPr lang="ru-RU" sz="1800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За ними волки серые</a:t>
          </a:r>
          <a:r>
            <a:rPr lang="ru-RU" sz="1800" b="1" dirty="0" smtClean="0">
              <a:ea typeface="Times New Roman" pitchFamily="18" charset="0"/>
              <a:cs typeface="Courier New" pitchFamily="49" charset="0"/>
            </a:rPr>
            <a:t>.»</a:t>
          </a:r>
          <a:endParaRPr lang="ru-RU" sz="1800" b="1" dirty="0"/>
        </a:p>
      </dgm:t>
    </dgm:pt>
    <dgm:pt modelId="{9289088C-5E85-4D73-B025-6B21A14D042A}" type="parTrans" cxnId="{96DB9C43-90E5-40C9-A3A0-BE878333DE71}">
      <dgm:prSet/>
      <dgm:spPr/>
      <dgm:t>
        <a:bodyPr/>
        <a:lstStyle/>
        <a:p>
          <a:pPr algn="ctr"/>
          <a:endParaRPr lang="ru-RU" sz="1800" b="1"/>
        </a:p>
      </dgm:t>
    </dgm:pt>
    <dgm:pt modelId="{4B367F5B-4418-4758-941D-0552565967EF}" type="sibTrans" cxnId="{96DB9C43-90E5-40C9-A3A0-BE878333DE71}">
      <dgm:prSet/>
      <dgm:spPr/>
      <dgm:t>
        <a:bodyPr/>
        <a:lstStyle/>
        <a:p>
          <a:pPr algn="ctr"/>
          <a:endParaRPr lang="ru-RU" sz="1800" b="1"/>
        </a:p>
      </dgm:t>
    </dgm:pt>
    <dgm:pt modelId="{01E0B1DA-AB37-4CE4-B005-24C2FB045DAD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«Малина – не житье!</a:t>
          </a:r>
          <a:r>
            <a:rPr lang="ru-RU" sz="1800" b="1" i="0" dirty="0" smtClean="0">
              <a:ea typeface="Times New Roman" pitchFamily="18" charset="0"/>
              <a:cs typeface="Courier New" pitchFamily="49" charset="0"/>
            </a:rPr>
            <a:t>»</a:t>
          </a:r>
          <a:endParaRPr lang="ru-RU" sz="1800" b="1" i="0" dirty="0"/>
        </a:p>
      </dgm:t>
    </dgm:pt>
    <dgm:pt modelId="{BFC2BC56-3534-434F-BBEE-F9E143D5C079}" type="parTrans" cxnId="{D5B67EF9-6AEA-4F22-8A8E-6047EBABF80A}">
      <dgm:prSet/>
      <dgm:spPr/>
      <dgm:t>
        <a:bodyPr/>
        <a:lstStyle/>
        <a:p>
          <a:pPr algn="ctr"/>
          <a:endParaRPr lang="ru-RU" sz="1800" b="1"/>
        </a:p>
      </dgm:t>
    </dgm:pt>
    <dgm:pt modelId="{88640EB5-6ECA-4095-A565-C56744463BEE}" type="sibTrans" cxnId="{D5B67EF9-6AEA-4F22-8A8E-6047EBABF80A}">
      <dgm:prSet/>
      <dgm:spPr/>
      <dgm:t>
        <a:bodyPr/>
        <a:lstStyle/>
        <a:p>
          <a:pPr algn="ctr"/>
          <a:endParaRPr lang="ru-RU" sz="1800" b="1"/>
        </a:p>
      </dgm:t>
    </dgm:pt>
    <dgm:pt modelId="{5DE60E8E-69BF-470D-98FE-1467876CBD9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alibri" pitchFamily="34" charset="0"/>
            </a:rPr>
            <a:t>«Пошел тут пир горой.»</a:t>
          </a:r>
          <a:endParaRPr lang="ru-RU" sz="1800" b="1" dirty="0"/>
        </a:p>
      </dgm:t>
    </dgm:pt>
    <dgm:pt modelId="{211825C9-AF4B-4E0B-B093-5836E4F2BF84}" type="parTrans" cxnId="{ADED5D64-0DE2-4FD6-BB8E-8449E0B12A25}">
      <dgm:prSet/>
      <dgm:spPr/>
      <dgm:t>
        <a:bodyPr/>
        <a:lstStyle/>
        <a:p>
          <a:pPr algn="ctr"/>
          <a:endParaRPr lang="ru-RU" sz="1800" b="1"/>
        </a:p>
      </dgm:t>
    </dgm:pt>
    <dgm:pt modelId="{5625C210-E3F8-44B3-8A5C-904C8BF4D1F9}" type="sibTrans" cxnId="{ADED5D64-0DE2-4FD6-BB8E-8449E0B12A25}">
      <dgm:prSet/>
      <dgm:spPr/>
      <dgm:t>
        <a:bodyPr/>
        <a:lstStyle/>
        <a:p>
          <a:pPr algn="ctr"/>
          <a:endParaRPr lang="ru-RU" sz="1800" b="1"/>
        </a:p>
      </dgm:t>
    </dgm:pt>
    <dgm:pt modelId="{A0B0F296-0D74-4653-9156-615E8B5B740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alibri" pitchFamily="34" charset="0"/>
            </a:rPr>
            <a:t>«Буду свой крест до могилы нести!»</a:t>
          </a:r>
          <a:endParaRPr lang="ru-RU" sz="1800" b="1" dirty="0"/>
        </a:p>
      </dgm:t>
    </dgm:pt>
    <dgm:pt modelId="{1DA245A7-6149-4371-B04B-1E37BDFBB5F5}" type="parTrans" cxnId="{07269680-A584-42EF-986A-3F585999CD12}">
      <dgm:prSet/>
      <dgm:spPr/>
      <dgm:t>
        <a:bodyPr/>
        <a:lstStyle/>
        <a:p>
          <a:pPr algn="ctr"/>
          <a:endParaRPr lang="ru-RU" sz="1800" b="1"/>
        </a:p>
      </dgm:t>
    </dgm:pt>
    <dgm:pt modelId="{574030AD-54A3-469E-AA85-3EAFEBF2F24B}" type="sibTrans" cxnId="{07269680-A584-42EF-986A-3F585999CD12}">
      <dgm:prSet/>
      <dgm:spPr/>
      <dgm:t>
        <a:bodyPr/>
        <a:lstStyle/>
        <a:p>
          <a:pPr algn="ctr"/>
          <a:endParaRPr lang="ru-RU" sz="1800" b="1"/>
        </a:p>
      </dgm:t>
    </dgm:pt>
    <dgm:pt modelId="{CF4C12E8-A664-490F-9DC9-F17043B088D1}">
      <dgm:prSet phldrT="[Текст]" custT="1"/>
      <dgm:spPr/>
      <dgm:t>
        <a:bodyPr/>
        <a:lstStyle/>
        <a:p>
          <a:pPr algn="ctr"/>
          <a:r>
            <a:rPr lang="ru-RU" sz="1800" b="1" dirty="0" smtClean="0"/>
            <a:t>«Что</a:t>
          </a:r>
          <a:r>
            <a:rPr lang="ru-RU" sz="1800" b="1" baseline="0" dirty="0" smtClean="0"/>
            <a:t> на роду написано, того не миновать.»</a:t>
          </a:r>
          <a:endParaRPr lang="ru-RU" sz="1800" b="1" dirty="0"/>
        </a:p>
      </dgm:t>
    </dgm:pt>
    <dgm:pt modelId="{675BD787-25B1-418E-8F0A-D5E2C96F54CB}" type="parTrans" cxnId="{BB39A87D-47F9-4E35-A6AE-8CB020C0422A}">
      <dgm:prSet/>
      <dgm:spPr/>
      <dgm:t>
        <a:bodyPr/>
        <a:lstStyle/>
        <a:p>
          <a:pPr algn="ctr"/>
          <a:endParaRPr lang="ru-RU" sz="1800" b="1"/>
        </a:p>
      </dgm:t>
    </dgm:pt>
    <dgm:pt modelId="{7F4E6FD1-EBB3-403D-9BE8-14409949DD1C}" type="sibTrans" cxnId="{BB39A87D-47F9-4E35-A6AE-8CB020C0422A}">
      <dgm:prSet/>
      <dgm:spPr/>
      <dgm:t>
        <a:bodyPr/>
        <a:lstStyle/>
        <a:p>
          <a:pPr algn="ctr"/>
          <a:endParaRPr lang="ru-RU" sz="1800" b="1"/>
        </a:p>
      </dgm:t>
    </dgm:pt>
    <dgm:pt modelId="{1BC40520-F415-44C7-B4D4-D71F6614D4F3}" type="pres">
      <dgm:prSet presAssocID="{95E9E8E1-AF73-48B7-B18C-FFF703E9E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CCD21-456D-4F90-B2E3-7B9144617605}" type="pres">
      <dgm:prSet presAssocID="{DE33A8BB-8FB8-43C8-8D09-FD51B0A0A3D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6D3B9-6C99-4742-BD35-69B744439A7A}" type="pres">
      <dgm:prSet presAssocID="{4B367F5B-4418-4758-941D-0552565967EF}" presName="spacer" presStyleCnt="0"/>
      <dgm:spPr/>
    </dgm:pt>
    <dgm:pt modelId="{3B3C292A-0CD2-4B60-A5F7-C005985D81BF}" type="pres">
      <dgm:prSet presAssocID="{01E0B1DA-AB37-4CE4-B005-24C2FB045DA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41EDD-E4FE-481D-8534-7E28E9D3C01B}" type="pres">
      <dgm:prSet presAssocID="{88640EB5-6ECA-4095-A565-C56744463BEE}" presName="spacer" presStyleCnt="0"/>
      <dgm:spPr/>
    </dgm:pt>
    <dgm:pt modelId="{E563838B-F665-41BD-9C4E-E1DAA2689B86}" type="pres">
      <dgm:prSet presAssocID="{5DE60E8E-69BF-470D-98FE-1467876CBD9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64BA5-0011-4097-BF10-8DFB22BDE1DE}" type="pres">
      <dgm:prSet presAssocID="{5625C210-E3F8-44B3-8A5C-904C8BF4D1F9}" presName="spacer" presStyleCnt="0"/>
      <dgm:spPr/>
    </dgm:pt>
    <dgm:pt modelId="{7961DF44-B192-4037-8ADA-6951ACF725BE}" type="pres">
      <dgm:prSet presAssocID="{A0B0F296-0D74-4653-9156-615E8B5B740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5362D-C743-4073-A0A2-0697AB9BC463}" type="pres">
      <dgm:prSet presAssocID="{574030AD-54A3-469E-AA85-3EAFEBF2F24B}" presName="spacer" presStyleCnt="0"/>
      <dgm:spPr/>
    </dgm:pt>
    <dgm:pt modelId="{0E2DFCB5-050F-4E9A-A6D0-6CC0A738B1D5}" type="pres">
      <dgm:prSet presAssocID="{CF4C12E8-A664-490F-9DC9-F17043B088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B9C43-90E5-40C9-A3A0-BE878333DE71}" srcId="{95E9E8E1-AF73-48B7-B18C-FFF703E9ED98}" destId="{DE33A8BB-8FB8-43C8-8D09-FD51B0A0A3D1}" srcOrd="0" destOrd="0" parTransId="{9289088C-5E85-4D73-B025-6B21A14D042A}" sibTransId="{4B367F5B-4418-4758-941D-0552565967EF}"/>
    <dgm:cxn modelId="{03D90BD4-418A-4578-9B0A-5AD01CAAAD99}" type="presOf" srcId="{CF4C12E8-A664-490F-9DC9-F17043B088D1}" destId="{0E2DFCB5-050F-4E9A-A6D0-6CC0A738B1D5}" srcOrd="0" destOrd="0" presId="urn:microsoft.com/office/officeart/2005/8/layout/vList2"/>
    <dgm:cxn modelId="{E1B4F0A8-516E-45EC-A170-9FC1613E6B09}" type="presOf" srcId="{5DE60E8E-69BF-470D-98FE-1467876CBD9D}" destId="{E563838B-F665-41BD-9C4E-E1DAA2689B86}" srcOrd="0" destOrd="0" presId="urn:microsoft.com/office/officeart/2005/8/layout/vList2"/>
    <dgm:cxn modelId="{BB39A87D-47F9-4E35-A6AE-8CB020C0422A}" srcId="{95E9E8E1-AF73-48B7-B18C-FFF703E9ED98}" destId="{CF4C12E8-A664-490F-9DC9-F17043B088D1}" srcOrd="4" destOrd="0" parTransId="{675BD787-25B1-418E-8F0A-D5E2C96F54CB}" sibTransId="{7F4E6FD1-EBB3-403D-9BE8-14409949DD1C}"/>
    <dgm:cxn modelId="{07269680-A584-42EF-986A-3F585999CD12}" srcId="{95E9E8E1-AF73-48B7-B18C-FFF703E9ED98}" destId="{A0B0F296-0D74-4653-9156-615E8B5B740D}" srcOrd="3" destOrd="0" parTransId="{1DA245A7-6149-4371-B04B-1E37BDFBB5F5}" sibTransId="{574030AD-54A3-469E-AA85-3EAFEBF2F24B}"/>
    <dgm:cxn modelId="{D0BF15F4-B95F-401D-A283-A97AB5A007E1}" type="presOf" srcId="{DE33A8BB-8FB8-43C8-8D09-FD51B0A0A3D1}" destId="{1BACCD21-456D-4F90-B2E3-7B9144617605}" srcOrd="0" destOrd="0" presId="urn:microsoft.com/office/officeart/2005/8/layout/vList2"/>
    <dgm:cxn modelId="{ADED5D64-0DE2-4FD6-BB8E-8449E0B12A25}" srcId="{95E9E8E1-AF73-48B7-B18C-FFF703E9ED98}" destId="{5DE60E8E-69BF-470D-98FE-1467876CBD9D}" srcOrd="2" destOrd="0" parTransId="{211825C9-AF4B-4E0B-B093-5836E4F2BF84}" sibTransId="{5625C210-E3F8-44B3-8A5C-904C8BF4D1F9}"/>
    <dgm:cxn modelId="{D5B67EF9-6AEA-4F22-8A8E-6047EBABF80A}" srcId="{95E9E8E1-AF73-48B7-B18C-FFF703E9ED98}" destId="{01E0B1DA-AB37-4CE4-B005-24C2FB045DAD}" srcOrd="1" destOrd="0" parTransId="{BFC2BC56-3534-434F-BBEE-F9E143D5C079}" sibTransId="{88640EB5-6ECA-4095-A565-C56744463BEE}"/>
    <dgm:cxn modelId="{2097C0E4-9F33-4BA0-84DF-1B78B2972872}" type="presOf" srcId="{95E9E8E1-AF73-48B7-B18C-FFF703E9ED98}" destId="{1BC40520-F415-44C7-B4D4-D71F6614D4F3}" srcOrd="0" destOrd="0" presId="urn:microsoft.com/office/officeart/2005/8/layout/vList2"/>
    <dgm:cxn modelId="{74AD41BF-78E5-4F40-A227-362E2EEA2831}" type="presOf" srcId="{01E0B1DA-AB37-4CE4-B005-24C2FB045DAD}" destId="{3B3C292A-0CD2-4B60-A5F7-C005985D81BF}" srcOrd="0" destOrd="0" presId="urn:microsoft.com/office/officeart/2005/8/layout/vList2"/>
    <dgm:cxn modelId="{483246C5-8DD3-468B-8B2D-B781B73240F7}" type="presOf" srcId="{A0B0F296-0D74-4653-9156-615E8B5B740D}" destId="{7961DF44-B192-4037-8ADA-6951ACF725BE}" srcOrd="0" destOrd="0" presId="urn:microsoft.com/office/officeart/2005/8/layout/vList2"/>
    <dgm:cxn modelId="{B7ECECFE-759C-4B43-A7D2-040C6ACEC963}" type="presParOf" srcId="{1BC40520-F415-44C7-B4D4-D71F6614D4F3}" destId="{1BACCD21-456D-4F90-B2E3-7B9144617605}" srcOrd="0" destOrd="0" presId="urn:microsoft.com/office/officeart/2005/8/layout/vList2"/>
    <dgm:cxn modelId="{59878A27-30E6-4BD3-A998-70526B22A368}" type="presParOf" srcId="{1BC40520-F415-44C7-B4D4-D71F6614D4F3}" destId="{4C96D3B9-6C99-4742-BD35-69B744439A7A}" srcOrd="1" destOrd="0" presId="urn:microsoft.com/office/officeart/2005/8/layout/vList2"/>
    <dgm:cxn modelId="{E7FA2925-8E49-4A9F-B0EF-AD0CF126E405}" type="presParOf" srcId="{1BC40520-F415-44C7-B4D4-D71F6614D4F3}" destId="{3B3C292A-0CD2-4B60-A5F7-C005985D81BF}" srcOrd="2" destOrd="0" presId="urn:microsoft.com/office/officeart/2005/8/layout/vList2"/>
    <dgm:cxn modelId="{E883B3C5-F3F2-4395-A339-F1227E2C01F1}" type="presParOf" srcId="{1BC40520-F415-44C7-B4D4-D71F6614D4F3}" destId="{4E241EDD-E4FE-481D-8534-7E28E9D3C01B}" srcOrd="3" destOrd="0" presId="urn:microsoft.com/office/officeart/2005/8/layout/vList2"/>
    <dgm:cxn modelId="{0BFE7EDE-1FF6-48B8-9EBD-4B8C9F598617}" type="presParOf" srcId="{1BC40520-F415-44C7-B4D4-D71F6614D4F3}" destId="{E563838B-F665-41BD-9C4E-E1DAA2689B86}" srcOrd="4" destOrd="0" presId="urn:microsoft.com/office/officeart/2005/8/layout/vList2"/>
    <dgm:cxn modelId="{3C73F363-0011-493E-AAEA-9736DFE7B4D7}" type="presParOf" srcId="{1BC40520-F415-44C7-B4D4-D71F6614D4F3}" destId="{CE164BA5-0011-4097-BF10-8DFB22BDE1DE}" srcOrd="5" destOrd="0" presId="urn:microsoft.com/office/officeart/2005/8/layout/vList2"/>
    <dgm:cxn modelId="{30C3C7EE-3EBC-482A-A176-6E0321363E1A}" type="presParOf" srcId="{1BC40520-F415-44C7-B4D4-D71F6614D4F3}" destId="{7961DF44-B192-4037-8ADA-6951ACF725BE}" srcOrd="6" destOrd="0" presId="urn:microsoft.com/office/officeart/2005/8/layout/vList2"/>
    <dgm:cxn modelId="{F74D5763-19D0-4BFB-98C4-578F9FAFEC84}" type="presParOf" srcId="{1BC40520-F415-44C7-B4D4-D71F6614D4F3}" destId="{1405362D-C743-4073-A0A2-0697AB9BC463}" srcOrd="7" destOrd="0" presId="urn:microsoft.com/office/officeart/2005/8/layout/vList2"/>
    <dgm:cxn modelId="{E1EB1FC0-1FF9-4DD5-B844-618F6D5CDAD1}" type="presParOf" srcId="{1BC40520-F415-44C7-B4D4-D71F6614D4F3}" destId="{0E2DFCB5-050F-4E9A-A6D0-6CC0A738B1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9E8E1-AF73-48B7-B18C-FFF703E9ED98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33A8BB-8FB8-43C8-8D09-FD51B0A0A3D1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alibri" pitchFamily="34" charset="0"/>
            </a:rPr>
            <a:t>«Так шли - куда не ведая.»</a:t>
          </a:r>
          <a:endParaRPr lang="ru-RU" sz="1800" b="1" dirty="0"/>
        </a:p>
      </dgm:t>
    </dgm:pt>
    <dgm:pt modelId="{9289088C-5E85-4D73-B025-6B21A14D042A}" type="parTrans" cxnId="{96DB9C43-90E5-40C9-A3A0-BE878333DE71}">
      <dgm:prSet/>
      <dgm:spPr/>
      <dgm:t>
        <a:bodyPr/>
        <a:lstStyle/>
        <a:p>
          <a:pPr algn="ctr"/>
          <a:endParaRPr lang="ru-RU" sz="1800" b="1"/>
        </a:p>
      </dgm:t>
    </dgm:pt>
    <dgm:pt modelId="{4B367F5B-4418-4758-941D-0552565967EF}" type="sibTrans" cxnId="{96DB9C43-90E5-40C9-A3A0-BE878333DE71}">
      <dgm:prSet/>
      <dgm:spPr/>
      <dgm:t>
        <a:bodyPr/>
        <a:lstStyle/>
        <a:p>
          <a:pPr algn="ctr"/>
          <a:endParaRPr lang="ru-RU" sz="1800" b="1"/>
        </a:p>
      </dgm:t>
    </dgm:pt>
    <dgm:pt modelId="{01E0B1DA-AB37-4CE4-B005-24C2FB045DA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«Пошло гулять-погуливать,</a:t>
          </a:r>
        </a:p>
        <a:p>
          <a:pPr algn="ctr"/>
          <a:r>
            <a:rPr lang="ru-RU" sz="1800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Пошло кричать-покрикивать.»</a:t>
          </a:r>
          <a:r>
            <a:rPr lang="ru-RU" sz="1800" b="1" dirty="0" smtClean="0">
              <a:ea typeface="Times New Roman" pitchFamily="18" charset="0"/>
              <a:cs typeface="Courier New" pitchFamily="49" charset="0"/>
            </a:rPr>
            <a:t> </a:t>
          </a:r>
          <a:endParaRPr lang="ru-RU" sz="1800" b="1" dirty="0"/>
        </a:p>
      </dgm:t>
    </dgm:pt>
    <dgm:pt modelId="{BFC2BC56-3534-434F-BBEE-F9E143D5C079}" type="parTrans" cxnId="{D5B67EF9-6AEA-4F22-8A8E-6047EBABF80A}">
      <dgm:prSet/>
      <dgm:spPr/>
      <dgm:t>
        <a:bodyPr/>
        <a:lstStyle/>
        <a:p>
          <a:pPr algn="ctr"/>
          <a:endParaRPr lang="ru-RU" sz="1800" b="1"/>
        </a:p>
      </dgm:t>
    </dgm:pt>
    <dgm:pt modelId="{88640EB5-6ECA-4095-A565-C56744463BEE}" type="sibTrans" cxnId="{D5B67EF9-6AEA-4F22-8A8E-6047EBABF80A}">
      <dgm:prSet/>
      <dgm:spPr/>
      <dgm:t>
        <a:bodyPr/>
        <a:lstStyle/>
        <a:p>
          <a:pPr algn="ctr"/>
          <a:endParaRPr lang="ru-RU" sz="1800" b="1"/>
        </a:p>
      </dgm:t>
    </dgm:pt>
    <dgm:pt modelId="{5DE60E8E-69BF-470D-98FE-1467876CBD9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«Пташка малая,</a:t>
          </a:r>
        </a:p>
        <a:p>
          <a:pPr algn="ctr"/>
          <a:r>
            <a:rPr lang="ru-RU" sz="1800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ноготок востер.»</a:t>
          </a:r>
          <a:r>
            <a:rPr lang="ru-RU" sz="1800" b="1" dirty="0" smtClean="0">
              <a:ea typeface="Times New Roman" pitchFamily="18" charset="0"/>
              <a:cs typeface="Courier New" pitchFamily="49" charset="0"/>
            </a:rPr>
            <a:t> </a:t>
          </a:r>
          <a:endParaRPr lang="ru-RU" sz="1800" b="1" dirty="0"/>
        </a:p>
      </dgm:t>
    </dgm:pt>
    <dgm:pt modelId="{211825C9-AF4B-4E0B-B093-5836E4F2BF84}" type="parTrans" cxnId="{ADED5D64-0DE2-4FD6-BB8E-8449E0B12A25}">
      <dgm:prSet/>
      <dgm:spPr/>
      <dgm:t>
        <a:bodyPr/>
        <a:lstStyle/>
        <a:p>
          <a:pPr algn="ctr"/>
          <a:endParaRPr lang="ru-RU" sz="1800" b="1"/>
        </a:p>
      </dgm:t>
    </dgm:pt>
    <dgm:pt modelId="{5625C210-E3F8-44B3-8A5C-904C8BF4D1F9}" type="sibTrans" cxnId="{ADED5D64-0DE2-4FD6-BB8E-8449E0B12A25}">
      <dgm:prSet/>
      <dgm:spPr/>
      <dgm:t>
        <a:bodyPr/>
        <a:lstStyle/>
        <a:p>
          <a:pPr algn="ctr"/>
          <a:endParaRPr lang="ru-RU" sz="1800" b="1"/>
        </a:p>
      </dgm:t>
    </dgm:pt>
    <dgm:pt modelId="{A0B0F296-0D74-4653-9156-615E8B5B740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«Как тюленята сонные</a:t>
          </a:r>
          <a:endParaRPr lang="ru-RU" sz="1800" b="1" dirty="0" smtClean="0">
            <a:ea typeface="Times New Roman" pitchFamily="18" charset="0"/>
            <a:cs typeface="Courier New" pitchFamily="49" charset="0"/>
          </a:endParaRPr>
        </a:p>
        <a:p>
          <a:pPr algn="ctr"/>
          <a:r>
            <a:rPr lang="ru-RU" sz="1800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На льдинах за Архангельском,</a:t>
          </a:r>
          <a:endParaRPr lang="ru-RU" sz="1800" b="1" dirty="0" smtClean="0">
            <a:ea typeface="Times New Roman" pitchFamily="18" charset="0"/>
            <a:cs typeface="Courier New" pitchFamily="49" charset="0"/>
          </a:endParaRPr>
        </a:p>
        <a:p>
          <a:pPr algn="ctr"/>
          <a:r>
            <a:rPr lang="ru-RU" sz="1800" b="1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Лежат на животе.»</a:t>
          </a:r>
          <a:endParaRPr lang="ru-RU" sz="1800" b="1" dirty="0"/>
        </a:p>
      </dgm:t>
    </dgm:pt>
    <dgm:pt modelId="{1DA245A7-6149-4371-B04B-1E37BDFBB5F5}" type="parTrans" cxnId="{07269680-A584-42EF-986A-3F585999CD12}">
      <dgm:prSet/>
      <dgm:spPr/>
      <dgm:t>
        <a:bodyPr/>
        <a:lstStyle/>
        <a:p>
          <a:pPr algn="ctr"/>
          <a:endParaRPr lang="ru-RU" sz="1800" b="1"/>
        </a:p>
      </dgm:t>
    </dgm:pt>
    <dgm:pt modelId="{574030AD-54A3-469E-AA85-3EAFEBF2F24B}" type="sibTrans" cxnId="{07269680-A584-42EF-986A-3F585999CD12}">
      <dgm:prSet/>
      <dgm:spPr/>
      <dgm:t>
        <a:bodyPr/>
        <a:lstStyle/>
        <a:p>
          <a:pPr algn="ctr"/>
          <a:endParaRPr lang="ru-RU" sz="1800" b="1"/>
        </a:p>
      </dgm:t>
    </dgm:pt>
    <dgm:pt modelId="{CF4C12E8-A664-490F-9DC9-F17043B088D1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alibri" pitchFamily="34" charset="0"/>
            </a:rPr>
            <a:t>«И черт их не поймет.»</a:t>
          </a:r>
          <a:endParaRPr lang="ru-RU" sz="1800" b="1" dirty="0"/>
        </a:p>
      </dgm:t>
    </dgm:pt>
    <dgm:pt modelId="{675BD787-25B1-418E-8F0A-D5E2C96F54CB}" type="parTrans" cxnId="{BB39A87D-47F9-4E35-A6AE-8CB020C0422A}">
      <dgm:prSet/>
      <dgm:spPr/>
      <dgm:t>
        <a:bodyPr/>
        <a:lstStyle/>
        <a:p>
          <a:pPr algn="ctr"/>
          <a:endParaRPr lang="ru-RU" sz="1800" b="1"/>
        </a:p>
      </dgm:t>
    </dgm:pt>
    <dgm:pt modelId="{7F4E6FD1-EBB3-403D-9BE8-14409949DD1C}" type="sibTrans" cxnId="{BB39A87D-47F9-4E35-A6AE-8CB020C0422A}">
      <dgm:prSet/>
      <dgm:spPr/>
      <dgm:t>
        <a:bodyPr/>
        <a:lstStyle/>
        <a:p>
          <a:pPr algn="ctr"/>
          <a:endParaRPr lang="ru-RU" sz="1800" b="1"/>
        </a:p>
      </dgm:t>
    </dgm:pt>
    <dgm:pt modelId="{1BC40520-F415-44C7-B4D4-D71F6614D4F3}" type="pres">
      <dgm:prSet presAssocID="{95E9E8E1-AF73-48B7-B18C-FFF703E9E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CCD21-456D-4F90-B2E3-7B9144617605}" type="pres">
      <dgm:prSet presAssocID="{DE33A8BB-8FB8-43C8-8D09-FD51B0A0A3D1}" presName="parentText" presStyleLbl="node1" presStyleIdx="0" presStyleCnt="5" custLinFactNeighborX="1648" custLinFactNeighborY="-65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6D3B9-6C99-4742-BD35-69B744439A7A}" type="pres">
      <dgm:prSet presAssocID="{4B367F5B-4418-4758-941D-0552565967EF}" presName="spacer" presStyleCnt="0"/>
      <dgm:spPr/>
    </dgm:pt>
    <dgm:pt modelId="{3B3C292A-0CD2-4B60-A5F7-C005985D81BF}" type="pres">
      <dgm:prSet presAssocID="{01E0B1DA-AB37-4CE4-B005-24C2FB045DA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41EDD-E4FE-481D-8534-7E28E9D3C01B}" type="pres">
      <dgm:prSet presAssocID="{88640EB5-6ECA-4095-A565-C56744463BEE}" presName="spacer" presStyleCnt="0"/>
      <dgm:spPr/>
    </dgm:pt>
    <dgm:pt modelId="{E563838B-F665-41BD-9C4E-E1DAA2689B86}" type="pres">
      <dgm:prSet presAssocID="{5DE60E8E-69BF-470D-98FE-1467876CBD9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64BA5-0011-4097-BF10-8DFB22BDE1DE}" type="pres">
      <dgm:prSet presAssocID="{5625C210-E3F8-44B3-8A5C-904C8BF4D1F9}" presName="spacer" presStyleCnt="0"/>
      <dgm:spPr/>
    </dgm:pt>
    <dgm:pt modelId="{7961DF44-B192-4037-8ADA-6951ACF725BE}" type="pres">
      <dgm:prSet presAssocID="{A0B0F296-0D74-4653-9156-615E8B5B740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5362D-C743-4073-A0A2-0697AB9BC463}" type="pres">
      <dgm:prSet presAssocID="{574030AD-54A3-469E-AA85-3EAFEBF2F24B}" presName="spacer" presStyleCnt="0"/>
      <dgm:spPr/>
    </dgm:pt>
    <dgm:pt modelId="{0E2DFCB5-050F-4E9A-A6D0-6CC0A738B1D5}" type="pres">
      <dgm:prSet presAssocID="{CF4C12E8-A664-490F-9DC9-F17043B088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B9C43-90E5-40C9-A3A0-BE878333DE71}" srcId="{95E9E8E1-AF73-48B7-B18C-FFF703E9ED98}" destId="{DE33A8BB-8FB8-43C8-8D09-FD51B0A0A3D1}" srcOrd="0" destOrd="0" parTransId="{9289088C-5E85-4D73-B025-6B21A14D042A}" sibTransId="{4B367F5B-4418-4758-941D-0552565967EF}"/>
    <dgm:cxn modelId="{BB39A87D-47F9-4E35-A6AE-8CB020C0422A}" srcId="{95E9E8E1-AF73-48B7-B18C-FFF703E9ED98}" destId="{CF4C12E8-A664-490F-9DC9-F17043B088D1}" srcOrd="4" destOrd="0" parTransId="{675BD787-25B1-418E-8F0A-D5E2C96F54CB}" sibTransId="{7F4E6FD1-EBB3-403D-9BE8-14409949DD1C}"/>
    <dgm:cxn modelId="{07269680-A584-42EF-986A-3F585999CD12}" srcId="{95E9E8E1-AF73-48B7-B18C-FFF703E9ED98}" destId="{A0B0F296-0D74-4653-9156-615E8B5B740D}" srcOrd="3" destOrd="0" parTransId="{1DA245A7-6149-4371-B04B-1E37BDFBB5F5}" sibTransId="{574030AD-54A3-469E-AA85-3EAFEBF2F24B}"/>
    <dgm:cxn modelId="{A4F02AA9-A0D1-4D0E-8A46-6594AA51142F}" type="presOf" srcId="{5DE60E8E-69BF-470D-98FE-1467876CBD9D}" destId="{E563838B-F665-41BD-9C4E-E1DAA2689B86}" srcOrd="0" destOrd="0" presId="urn:microsoft.com/office/officeart/2005/8/layout/vList2"/>
    <dgm:cxn modelId="{ADED5D64-0DE2-4FD6-BB8E-8449E0B12A25}" srcId="{95E9E8E1-AF73-48B7-B18C-FFF703E9ED98}" destId="{5DE60E8E-69BF-470D-98FE-1467876CBD9D}" srcOrd="2" destOrd="0" parTransId="{211825C9-AF4B-4E0B-B093-5836E4F2BF84}" sibTransId="{5625C210-E3F8-44B3-8A5C-904C8BF4D1F9}"/>
    <dgm:cxn modelId="{1B276B21-8EEE-4130-842A-98B7321B92DD}" type="presOf" srcId="{95E9E8E1-AF73-48B7-B18C-FFF703E9ED98}" destId="{1BC40520-F415-44C7-B4D4-D71F6614D4F3}" srcOrd="0" destOrd="0" presId="urn:microsoft.com/office/officeart/2005/8/layout/vList2"/>
    <dgm:cxn modelId="{87015704-A1DC-4473-86B8-B25960E3CA90}" type="presOf" srcId="{01E0B1DA-AB37-4CE4-B005-24C2FB045DAD}" destId="{3B3C292A-0CD2-4B60-A5F7-C005985D81BF}" srcOrd="0" destOrd="0" presId="urn:microsoft.com/office/officeart/2005/8/layout/vList2"/>
    <dgm:cxn modelId="{D5B67EF9-6AEA-4F22-8A8E-6047EBABF80A}" srcId="{95E9E8E1-AF73-48B7-B18C-FFF703E9ED98}" destId="{01E0B1DA-AB37-4CE4-B005-24C2FB045DAD}" srcOrd="1" destOrd="0" parTransId="{BFC2BC56-3534-434F-BBEE-F9E143D5C079}" sibTransId="{88640EB5-6ECA-4095-A565-C56744463BEE}"/>
    <dgm:cxn modelId="{E04B4420-1DAC-4484-836C-698CC9830F70}" type="presOf" srcId="{DE33A8BB-8FB8-43C8-8D09-FD51B0A0A3D1}" destId="{1BACCD21-456D-4F90-B2E3-7B9144617605}" srcOrd="0" destOrd="0" presId="urn:microsoft.com/office/officeart/2005/8/layout/vList2"/>
    <dgm:cxn modelId="{FD6D5B90-504B-411F-AB84-DBA6F0C80453}" type="presOf" srcId="{CF4C12E8-A664-490F-9DC9-F17043B088D1}" destId="{0E2DFCB5-050F-4E9A-A6D0-6CC0A738B1D5}" srcOrd="0" destOrd="0" presId="urn:microsoft.com/office/officeart/2005/8/layout/vList2"/>
    <dgm:cxn modelId="{92B637D0-49D7-46BF-939E-C84BD1F915A6}" type="presOf" srcId="{A0B0F296-0D74-4653-9156-615E8B5B740D}" destId="{7961DF44-B192-4037-8ADA-6951ACF725BE}" srcOrd="0" destOrd="0" presId="urn:microsoft.com/office/officeart/2005/8/layout/vList2"/>
    <dgm:cxn modelId="{D8C3A284-813F-4A71-A391-E4ED72A936D6}" type="presParOf" srcId="{1BC40520-F415-44C7-B4D4-D71F6614D4F3}" destId="{1BACCD21-456D-4F90-B2E3-7B9144617605}" srcOrd="0" destOrd="0" presId="urn:microsoft.com/office/officeart/2005/8/layout/vList2"/>
    <dgm:cxn modelId="{0F188D9A-8D23-4409-85D6-EBF8B39C1F15}" type="presParOf" srcId="{1BC40520-F415-44C7-B4D4-D71F6614D4F3}" destId="{4C96D3B9-6C99-4742-BD35-69B744439A7A}" srcOrd="1" destOrd="0" presId="urn:microsoft.com/office/officeart/2005/8/layout/vList2"/>
    <dgm:cxn modelId="{88884D4C-7AE6-4F57-84E8-C6BDCA157350}" type="presParOf" srcId="{1BC40520-F415-44C7-B4D4-D71F6614D4F3}" destId="{3B3C292A-0CD2-4B60-A5F7-C005985D81BF}" srcOrd="2" destOrd="0" presId="urn:microsoft.com/office/officeart/2005/8/layout/vList2"/>
    <dgm:cxn modelId="{990BF464-E8E4-4918-852B-D43718231B75}" type="presParOf" srcId="{1BC40520-F415-44C7-B4D4-D71F6614D4F3}" destId="{4E241EDD-E4FE-481D-8534-7E28E9D3C01B}" srcOrd="3" destOrd="0" presId="urn:microsoft.com/office/officeart/2005/8/layout/vList2"/>
    <dgm:cxn modelId="{689291F5-C95F-4612-9600-65AC20036DE0}" type="presParOf" srcId="{1BC40520-F415-44C7-B4D4-D71F6614D4F3}" destId="{E563838B-F665-41BD-9C4E-E1DAA2689B86}" srcOrd="4" destOrd="0" presId="urn:microsoft.com/office/officeart/2005/8/layout/vList2"/>
    <dgm:cxn modelId="{8A82D9EB-4541-4328-9EC1-5BB20693EF9E}" type="presParOf" srcId="{1BC40520-F415-44C7-B4D4-D71F6614D4F3}" destId="{CE164BA5-0011-4097-BF10-8DFB22BDE1DE}" srcOrd="5" destOrd="0" presId="urn:microsoft.com/office/officeart/2005/8/layout/vList2"/>
    <dgm:cxn modelId="{A9E1933F-6824-4A84-9501-9DBBD3882F52}" type="presParOf" srcId="{1BC40520-F415-44C7-B4D4-D71F6614D4F3}" destId="{7961DF44-B192-4037-8ADA-6951ACF725BE}" srcOrd="6" destOrd="0" presId="urn:microsoft.com/office/officeart/2005/8/layout/vList2"/>
    <dgm:cxn modelId="{CA594F65-1856-46E4-B226-0F34ADF8D656}" type="presParOf" srcId="{1BC40520-F415-44C7-B4D4-D71F6614D4F3}" destId="{1405362D-C743-4073-A0A2-0697AB9BC463}" srcOrd="7" destOrd="0" presId="urn:microsoft.com/office/officeart/2005/8/layout/vList2"/>
    <dgm:cxn modelId="{7FF94C57-F12F-43A9-B75C-3BD48A0A91D4}" type="presParOf" srcId="{1BC40520-F415-44C7-B4D4-D71F6614D4F3}" destId="{0E2DFCB5-050F-4E9A-A6D0-6CC0A738B1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E9E8E1-AF73-48B7-B18C-FFF703E9ED98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33A8BB-8FB8-43C8-8D09-FD51B0A0A3D1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latin typeface="Courier New" pitchFamily="49" charset="0"/>
              <a:cs typeface="Courier New" pitchFamily="49" charset="0"/>
            </a:rPr>
            <a:t>«Высоко бог, далеко царь.»</a:t>
          </a:r>
          <a:endParaRPr lang="ru-RU" sz="1800" b="1" i="0" dirty="0"/>
        </a:p>
      </dgm:t>
    </dgm:pt>
    <dgm:pt modelId="{9289088C-5E85-4D73-B025-6B21A14D042A}" type="parTrans" cxnId="{96DB9C43-90E5-40C9-A3A0-BE878333DE71}">
      <dgm:prSet/>
      <dgm:spPr/>
      <dgm:t>
        <a:bodyPr/>
        <a:lstStyle/>
        <a:p>
          <a:pPr algn="ctr"/>
          <a:endParaRPr lang="ru-RU" sz="1800" b="1"/>
        </a:p>
      </dgm:t>
    </dgm:pt>
    <dgm:pt modelId="{4B367F5B-4418-4758-941D-0552565967EF}" type="sibTrans" cxnId="{96DB9C43-90E5-40C9-A3A0-BE878333DE71}">
      <dgm:prSet/>
      <dgm:spPr/>
      <dgm:t>
        <a:bodyPr/>
        <a:lstStyle/>
        <a:p>
          <a:pPr algn="ctr"/>
          <a:endParaRPr lang="ru-RU" sz="1800" b="1"/>
        </a:p>
      </dgm:t>
    </dgm:pt>
    <dgm:pt modelId="{01E0B1DA-AB37-4CE4-B005-24C2FB045DAD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«В груди у них нет душеньки,</a:t>
          </a:r>
        </a:p>
        <a:p>
          <a:pPr algn="ctr"/>
          <a:r>
            <a:rPr lang="ru-RU" sz="1800" b="1" i="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 глазах у них нет совести,</a:t>
          </a:r>
        </a:p>
        <a:p>
          <a:pPr algn="ctr"/>
          <a:r>
            <a:rPr lang="ru-RU" sz="1800" b="1" i="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На шее - нет креста.»</a:t>
          </a:r>
          <a:endParaRPr lang="ru-RU" sz="1800" b="1" i="0" dirty="0"/>
        </a:p>
      </dgm:t>
    </dgm:pt>
    <dgm:pt modelId="{BFC2BC56-3534-434F-BBEE-F9E143D5C079}" type="parTrans" cxnId="{D5B67EF9-6AEA-4F22-8A8E-6047EBABF80A}">
      <dgm:prSet/>
      <dgm:spPr/>
      <dgm:t>
        <a:bodyPr/>
        <a:lstStyle/>
        <a:p>
          <a:pPr algn="ctr"/>
          <a:endParaRPr lang="ru-RU" sz="1800" b="1"/>
        </a:p>
      </dgm:t>
    </dgm:pt>
    <dgm:pt modelId="{88640EB5-6ECA-4095-A565-C56744463BEE}" type="sibTrans" cxnId="{D5B67EF9-6AEA-4F22-8A8E-6047EBABF80A}">
      <dgm:prSet/>
      <dgm:spPr/>
      <dgm:t>
        <a:bodyPr/>
        <a:lstStyle/>
        <a:p>
          <a:pPr algn="ctr"/>
          <a:endParaRPr lang="ru-RU" sz="1800" b="1"/>
        </a:p>
      </dgm:t>
    </dgm:pt>
    <dgm:pt modelId="{5DE60E8E-69BF-470D-98FE-1467876CBD9D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latin typeface="Courier New" pitchFamily="49" charset="0"/>
              <a:cs typeface="Courier New" pitchFamily="49" charset="0"/>
            </a:rPr>
            <a:t>«Как пес, бываю зол.»</a:t>
          </a:r>
          <a:endParaRPr lang="ru-RU" sz="1800" b="1" i="0" dirty="0"/>
        </a:p>
      </dgm:t>
    </dgm:pt>
    <dgm:pt modelId="{211825C9-AF4B-4E0B-B093-5836E4F2BF84}" type="parTrans" cxnId="{ADED5D64-0DE2-4FD6-BB8E-8449E0B12A25}">
      <dgm:prSet/>
      <dgm:spPr/>
      <dgm:t>
        <a:bodyPr/>
        <a:lstStyle/>
        <a:p>
          <a:pPr algn="ctr"/>
          <a:endParaRPr lang="ru-RU" sz="1800" b="1"/>
        </a:p>
      </dgm:t>
    </dgm:pt>
    <dgm:pt modelId="{5625C210-E3F8-44B3-8A5C-904C8BF4D1F9}" type="sibTrans" cxnId="{ADED5D64-0DE2-4FD6-BB8E-8449E0B12A25}">
      <dgm:prSet/>
      <dgm:spPr/>
      <dgm:t>
        <a:bodyPr/>
        <a:lstStyle/>
        <a:p>
          <a:pPr algn="ctr"/>
          <a:endParaRPr lang="ru-RU" sz="1800" b="1"/>
        </a:p>
      </dgm:t>
    </dgm:pt>
    <dgm:pt modelId="{A0B0F296-0D74-4653-9156-615E8B5B740D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«Рабочий конь солому ест,</a:t>
          </a:r>
        </a:p>
        <a:p>
          <a:pPr algn="ctr"/>
          <a:r>
            <a:rPr lang="ru-RU" sz="1800" b="1" i="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пустопляс - овес.»</a:t>
          </a:r>
          <a:endParaRPr lang="ru-RU" sz="1800" b="1" i="0" dirty="0"/>
        </a:p>
      </dgm:t>
    </dgm:pt>
    <dgm:pt modelId="{1DA245A7-6149-4371-B04B-1E37BDFBB5F5}" type="parTrans" cxnId="{07269680-A584-42EF-986A-3F585999CD12}">
      <dgm:prSet/>
      <dgm:spPr/>
      <dgm:t>
        <a:bodyPr/>
        <a:lstStyle/>
        <a:p>
          <a:pPr algn="ctr"/>
          <a:endParaRPr lang="ru-RU" sz="1800" b="1"/>
        </a:p>
      </dgm:t>
    </dgm:pt>
    <dgm:pt modelId="{574030AD-54A3-469E-AA85-3EAFEBF2F24B}" type="sibTrans" cxnId="{07269680-A584-42EF-986A-3F585999CD12}">
      <dgm:prSet/>
      <dgm:spPr/>
      <dgm:t>
        <a:bodyPr/>
        <a:lstStyle/>
        <a:p>
          <a:pPr algn="ctr"/>
          <a:endParaRPr lang="ru-RU" sz="1800" b="1"/>
        </a:p>
      </dgm:t>
    </dgm:pt>
    <dgm:pt modelId="{CF4C12E8-A664-490F-9DC9-F17043B088D1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rPr>
            <a:t>«Со стариками, с бабами</a:t>
          </a:r>
        </a:p>
        <a:p>
          <a:pPr algn="ctr"/>
          <a:r>
            <a:rPr lang="ru-RU" sz="1800" b="1" i="0" dirty="0" smtClean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rPr>
            <a:t>Вам только воевать.» </a:t>
          </a:r>
          <a:endParaRPr lang="ru-RU" sz="1800" b="1" i="0" dirty="0">
            <a:solidFill>
              <a:schemeClr val="tx1"/>
            </a:solidFill>
          </a:endParaRPr>
        </a:p>
      </dgm:t>
    </dgm:pt>
    <dgm:pt modelId="{675BD787-25B1-418E-8F0A-D5E2C96F54CB}" type="parTrans" cxnId="{BB39A87D-47F9-4E35-A6AE-8CB020C0422A}">
      <dgm:prSet/>
      <dgm:spPr/>
      <dgm:t>
        <a:bodyPr/>
        <a:lstStyle/>
        <a:p>
          <a:pPr algn="ctr"/>
          <a:endParaRPr lang="ru-RU" sz="1800" b="1"/>
        </a:p>
      </dgm:t>
    </dgm:pt>
    <dgm:pt modelId="{7F4E6FD1-EBB3-403D-9BE8-14409949DD1C}" type="sibTrans" cxnId="{BB39A87D-47F9-4E35-A6AE-8CB020C0422A}">
      <dgm:prSet/>
      <dgm:spPr/>
      <dgm:t>
        <a:bodyPr/>
        <a:lstStyle/>
        <a:p>
          <a:pPr algn="ctr"/>
          <a:endParaRPr lang="ru-RU" sz="1800" b="1"/>
        </a:p>
      </dgm:t>
    </dgm:pt>
    <dgm:pt modelId="{1BC40520-F415-44C7-B4D4-D71F6614D4F3}" type="pres">
      <dgm:prSet presAssocID="{95E9E8E1-AF73-48B7-B18C-FFF703E9E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CCD21-456D-4F90-B2E3-7B9144617605}" type="pres">
      <dgm:prSet presAssocID="{DE33A8BB-8FB8-43C8-8D09-FD51B0A0A3D1}" presName="parentText" presStyleLbl="node1" presStyleIdx="0" presStyleCnt="5" custLinFactNeighborX="-1316" custLinFactNeighborY="-3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6D3B9-6C99-4742-BD35-69B744439A7A}" type="pres">
      <dgm:prSet presAssocID="{4B367F5B-4418-4758-941D-0552565967EF}" presName="spacer" presStyleCnt="0"/>
      <dgm:spPr/>
    </dgm:pt>
    <dgm:pt modelId="{3B3C292A-0CD2-4B60-A5F7-C005985D81BF}" type="pres">
      <dgm:prSet presAssocID="{01E0B1DA-AB37-4CE4-B005-24C2FB045DA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41EDD-E4FE-481D-8534-7E28E9D3C01B}" type="pres">
      <dgm:prSet presAssocID="{88640EB5-6ECA-4095-A565-C56744463BEE}" presName="spacer" presStyleCnt="0"/>
      <dgm:spPr/>
    </dgm:pt>
    <dgm:pt modelId="{E563838B-F665-41BD-9C4E-E1DAA2689B86}" type="pres">
      <dgm:prSet presAssocID="{5DE60E8E-69BF-470D-98FE-1467876CBD9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64BA5-0011-4097-BF10-8DFB22BDE1DE}" type="pres">
      <dgm:prSet presAssocID="{5625C210-E3F8-44B3-8A5C-904C8BF4D1F9}" presName="spacer" presStyleCnt="0"/>
      <dgm:spPr/>
    </dgm:pt>
    <dgm:pt modelId="{7961DF44-B192-4037-8ADA-6951ACF725BE}" type="pres">
      <dgm:prSet presAssocID="{A0B0F296-0D74-4653-9156-615E8B5B740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5362D-C743-4073-A0A2-0697AB9BC463}" type="pres">
      <dgm:prSet presAssocID="{574030AD-54A3-469E-AA85-3EAFEBF2F24B}" presName="spacer" presStyleCnt="0"/>
      <dgm:spPr/>
    </dgm:pt>
    <dgm:pt modelId="{0E2DFCB5-050F-4E9A-A6D0-6CC0A738B1D5}" type="pres">
      <dgm:prSet presAssocID="{CF4C12E8-A664-490F-9DC9-F17043B088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A6D34-1007-442A-A0EE-59E245A0F12A}" type="presOf" srcId="{CF4C12E8-A664-490F-9DC9-F17043B088D1}" destId="{0E2DFCB5-050F-4E9A-A6D0-6CC0A738B1D5}" srcOrd="0" destOrd="0" presId="urn:microsoft.com/office/officeart/2005/8/layout/vList2"/>
    <dgm:cxn modelId="{96DB9C43-90E5-40C9-A3A0-BE878333DE71}" srcId="{95E9E8E1-AF73-48B7-B18C-FFF703E9ED98}" destId="{DE33A8BB-8FB8-43C8-8D09-FD51B0A0A3D1}" srcOrd="0" destOrd="0" parTransId="{9289088C-5E85-4D73-B025-6B21A14D042A}" sibTransId="{4B367F5B-4418-4758-941D-0552565967EF}"/>
    <dgm:cxn modelId="{BB39A87D-47F9-4E35-A6AE-8CB020C0422A}" srcId="{95E9E8E1-AF73-48B7-B18C-FFF703E9ED98}" destId="{CF4C12E8-A664-490F-9DC9-F17043B088D1}" srcOrd="4" destOrd="0" parTransId="{675BD787-25B1-418E-8F0A-D5E2C96F54CB}" sibTransId="{7F4E6FD1-EBB3-403D-9BE8-14409949DD1C}"/>
    <dgm:cxn modelId="{07269680-A584-42EF-986A-3F585999CD12}" srcId="{95E9E8E1-AF73-48B7-B18C-FFF703E9ED98}" destId="{A0B0F296-0D74-4653-9156-615E8B5B740D}" srcOrd="3" destOrd="0" parTransId="{1DA245A7-6149-4371-B04B-1E37BDFBB5F5}" sibTransId="{574030AD-54A3-469E-AA85-3EAFEBF2F24B}"/>
    <dgm:cxn modelId="{ADED5D64-0DE2-4FD6-BB8E-8449E0B12A25}" srcId="{95E9E8E1-AF73-48B7-B18C-FFF703E9ED98}" destId="{5DE60E8E-69BF-470D-98FE-1467876CBD9D}" srcOrd="2" destOrd="0" parTransId="{211825C9-AF4B-4E0B-B093-5836E4F2BF84}" sibTransId="{5625C210-E3F8-44B3-8A5C-904C8BF4D1F9}"/>
    <dgm:cxn modelId="{2FE09A68-A1C0-400C-9551-40BA2745E3BB}" type="presOf" srcId="{DE33A8BB-8FB8-43C8-8D09-FD51B0A0A3D1}" destId="{1BACCD21-456D-4F90-B2E3-7B9144617605}" srcOrd="0" destOrd="0" presId="urn:microsoft.com/office/officeart/2005/8/layout/vList2"/>
    <dgm:cxn modelId="{C8820C62-CBA1-4FE1-9D3B-EC2D0891CE5C}" type="presOf" srcId="{A0B0F296-0D74-4653-9156-615E8B5B740D}" destId="{7961DF44-B192-4037-8ADA-6951ACF725BE}" srcOrd="0" destOrd="0" presId="urn:microsoft.com/office/officeart/2005/8/layout/vList2"/>
    <dgm:cxn modelId="{D5B67EF9-6AEA-4F22-8A8E-6047EBABF80A}" srcId="{95E9E8E1-AF73-48B7-B18C-FFF703E9ED98}" destId="{01E0B1DA-AB37-4CE4-B005-24C2FB045DAD}" srcOrd="1" destOrd="0" parTransId="{BFC2BC56-3534-434F-BBEE-F9E143D5C079}" sibTransId="{88640EB5-6ECA-4095-A565-C56744463BEE}"/>
    <dgm:cxn modelId="{D5402721-9240-4E71-B12D-E9BBA90E165F}" type="presOf" srcId="{01E0B1DA-AB37-4CE4-B005-24C2FB045DAD}" destId="{3B3C292A-0CD2-4B60-A5F7-C005985D81BF}" srcOrd="0" destOrd="0" presId="urn:microsoft.com/office/officeart/2005/8/layout/vList2"/>
    <dgm:cxn modelId="{5F5677E8-6463-49B9-9674-BB71E185973A}" type="presOf" srcId="{5DE60E8E-69BF-470D-98FE-1467876CBD9D}" destId="{E563838B-F665-41BD-9C4E-E1DAA2689B86}" srcOrd="0" destOrd="0" presId="urn:microsoft.com/office/officeart/2005/8/layout/vList2"/>
    <dgm:cxn modelId="{43E3E704-5234-4005-ABBB-22FCC3B04D5D}" type="presOf" srcId="{95E9E8E1-AF73-48B7-B18C-FFF703E9ED98}" destId="{1BC40520-F415-44C7-B4D4-D71F6614D4F3}" srcOrd="0" destOrd="0" presId="urn:microsoft.com/office/officeart/2005/8/layout/vList2"/>
    <dgm:cxn modelId="{7011348A-141C-4D5A-8F35-4D30B9CE9848}" type="presParOf" srcId="{1BC40520-F415-44C7-B4D4-D71F6614D4F3}" destId="{1BACCD21-456D-4F90-B2E3-7B9144617605}" srcOrd="0" destOrd="0" presId="urn:microsoft.com/office/officeart/2005/8/layout/vList2"/>
    <dgm:cxn modelId="{ABCDA216-8129-424C-9B32-3822C2D2BDE3}" type="presParOf" srcId="{1BC40520-F415-44C7-B4D4-D71F6614D4F3}" destId="{4C96D3B9-6C99-4742-BD35-69B744439A7A}" srcOrd="1" destOrd="0" presId="urn:microsoft.com/office/officeart/2005/8/layout/vList2"/>
    <dgm:cxn modelId="{2D7449F4-054A-46B6-A9D9-1FCBE589B183}" type="presParOf" srcId="{1BC40520-F415-44C7-B4D4-D71F6614D4F3}" destId="{3B3C292A-0CD2-4B60-A5F7-C005985D81BF}" srcOrd="2" destOrd="0" presId="urn:microsoft.com/office/officeart/2005/8/layout/vList2"/>
    <dgm:cxn modelId="{7A9F201D-44E7-4502-8649-815DDC190F1A}" type="presParOf" srcId="{1BC40520-F415-44C7-B4D4-D71F6614D4F3}" destId="{4E241EDD-E4FE-481D-8534-7E28E9D3C01B}" srcOrd="3" destOrd="0" presId="urn:microsoft.com/office/officeart/2005/8/layout/vList2"/>
    <dgm:cxn modelId="{FE1749A1-6AF7-4314-BF3F-7A1410F45FA2}" type="presParOf" srcId="{1BC40520-F415-44C7-B4D4-D71F6614D4F3}" destId="{E563838B-F665-41BD-9C4E-E1DAA2689B86}" srcOrd="4" destOrd="0" presId="urn:microsoft.com/office/officeart/2005/8/layout/vList2"/>
    <dgm:cxn modelId="{219B4411-B007-429D-94C6-6786B949C352}" type="presParOf" srcId="{1BC40520-F415-44C7-B4D4-D71F6614D4F3}" destId="{CE164BA5-0011-4097-BF10-8DFB22BDE1DE}" srcOrd="5" destOrd="0" presId="urn:microsoft.com/office/officeart/2005/8/layout/vList2"/>
    <dgm:cxn modelId="{7D5F993C-59EC-49D2-9275-AF336A1DDB58}" type="presParOf" srcId="{1BC40520-F415-44C7-B4D4-D71F6614D4F3}" destId="{7961DF44-B192-4037-8ADA-6951ACF725BE}" srcOrd="6" destOrd="0" presId="urn:microsoft.com/office/officeart/2005/8/layout/vList2"/>
    <dgm:cxn modelId="{0BA13BBF-32FD-4DC1-878D-9CE7FF5E648B}" type="presParOf" srcId="{1BC40520-F415-44C7-B4D4-D71F6614D4F3}" destId="{1405362D-C743-4073-A0A2-0697AB9BC463}" srcOrd="7" destOrd="0" presId="urn:microsoft.com/office/officeart/2005/8/layout/vList2"/>
    <dgm:cxn modelId="{9125B1EF-2D9A-4F0F-8F82-4346A4CCE842}" type="presParOf" srcId="{1BC40520-F415-44C7-B4D4-D71F6614D4F3}" destId="{0E2DFCB5-050F-4E9A-A6D0-6CC0A738B1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E9E8E1-AF73-48B7-B18C-FFF703E9ED98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33A8BB-8FB8-43C8-8D09-FD51B0A0A3D1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rPr>
            <a:t>«Ни конному проехать к нам,</a:t>
          </a:r>
        </a:p>
        <a:p>
          <a:pPr algn="ctr"/>
          <a:r>
            <a:rPr lang="ru-RU" sz="1800" b="1" i="0" dirty="0" smtClean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rPr>
            <a:t>Ни пешему пройти.»</a:t>
          </a:r>
          <a:endParaRPr lang="ru-RU" sz="1800" b="1" i="0" dirty="0">
            <a:solidFill>
              <a:schemeClr val="tx1"/>
            </a:solidFill>
          </a:endParaRPr>
        </a:p>
      </dgm:t>
    </dgm:pt>
    <dgm:pt modelId="{9289088C-5E85-4D73-B025-6B21A14D042A}" type="parTrans" cxnId="{96DB9C43-90E5-40C9-A3A0-BE878333DE71}">
      <dgm:prSet/>
      <dgm:spPr/>
      <dgm:t>
        <a:bodyPr/>
        <a:lstStyle/>
        <a:p>
          <a:pPr algn="ctr"/>
          <a:endParaRPr lang="ru-RU" sz="1800" b="1"/>
        </a:p>
      </dgm:t>
    </dgm:pt>
    <dgm:pt modelId="{4B367F5B-4418-4758-941D-0552565967EF}" type="sibTrans" cxnId="{96DB9C43-90E5-40C9-A3A0-BE878333DE71}">
      <dgm:prSet/>
      <dgm:spPr/>
      <dgm:t>
        <a:bodyPr/>
        <a:lstStyle/>
        <a:p>
          <a:pPr algn="ctr"/>
          <a:endParaRPr lang="ru-RU" sz="1800" b="1"/>
        </a:p>
      </dgm:t>
    </dgm:pt>
    <dgm:pt modelId="{01E0B1DA-AB37-4CE4-B005-24C2FB045DAD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«Как у Христа за пазухой.»</a:t>
          </a:r>
          <a:endParaRPr lang="ru-RU" sz="1800" b="1" i="0" dirty="0">
            <a:solidFill>
              <a:schemeClr val="tx1"/>
            </a:solidFill>
          </a:endParaRPr>
        </a:p>
      </dgm:t>
    </dgm:pt>
    <dgm:pt modelId="{BFC2BC56-3534-434F-BBEE-F9E143D5C079}" type="parTrans" cxnId="{D5B67EF9-6AEA-4F22-8A8E-6047EBABF80A}">
      <dgm:prSet/>
      <dgm:spPr/>
      <dgm:t>
        <a:bodyPr/>
        <a:lstStyle/>
        <a:p>
          <a:pPr algn="ctr"/>
          <a:endParaRPr lang="ru-RU" sz="1800" b="1"/>
        </a:p>
      </dgm:t>
    </dgm:pt>
    <dgm:pt modelId="{88640EB5-6ECA-4095-A565-C56744463BEE}" type="sibTrans" cxnId="{D5B67EF9-6AEA-4F22-8A8E-6047EBABF80A}">
      <dgm:prSet/>
      <dgm:spPr/>
      <dgm:t>
        <a:bodyPr/>
        <a:lstStyle/>
        <a:p>
          <a:pPr algn="ctr"/>
          <a:endParaRPr lang="ru-RU" sz="1800" b="1"/>
        </a:p>
      </dgm:t>
    </dgm:pt>
    <dgm:pt modelId="{5DE60E8E-69BF-470D-98FE-1467876CBD9D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«Цвела, как маков цвет.»</a:t>
          </a:r>
          <a:endParaRPr lang="ru-RU" sz="1800" b="1" i="0" dirty="0">
            <a:solidFill>
              <a:schemeClr val="tx1"/>
            </a:solidFill>
          </a:endParaRPr>
        </a:p>
      </dgm:t>
    </dgm:pt>
    <dgm:pt modelId="{211825C9-AF4B-4E0B-B093-5836E4F2BF84}" type="parTrans" cxnId="{ADED5D64-0DE2-4FD6-BB8E-8449E0B12A25}">
      <dgm:prSet/>
      <dgm:spPr/>
      <dgm:t>
        <a:bodyPr/>
        <a:lstStyle/>
        <a:p>
          <a:pPr algn="ctr"/>
          <a:endParaRPr lang="ru-RU" sz="1800" b="1"/>
        </a:p>
      </dgm:t>
    </dgm:pt>
    <dgm:pt modelId="{5625C210-E3F8-44B3-8A5C-904C8BF4D1F9}" type="sibTrans" cxnId="{ADED5D64-0DE2-4FD6-BB8E-8449E0B12A25}">
      <dgm:prSet/>
      <dgm:spPr/>
      <dgm:t>
        <a:bodyPr/>
        <a:lstStyle/>
        <a:p>
          <a:pPr algn="ctr"/>
          <a:endParaRPr lang="ru-RU" sz="1800" b="1"/>
        </a:p>
      </dgm:t>
    </dgm:pt>
    <dgm:pt modelId="{A0B0F296-0D74-4653-9156-615E8B5B740D}">
      <dgm:prSet phldrT="[Текст]" custT="1"/>
      <dgm:spPr/>
      <dgm:t>
        <a:bodyPr/>
        <a:lstStyle/>
        <a:p>
          <a:pPr algn="ctr"/>
          <a:r>
            <a:rPr lang="ru-RU" sz="1800" b="1" i="0" u="none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«Чужая-то сторонушка</a:t>
          </a:r>
        </a:p>
        <a:p>
          <a:pPr algn="ctr"/>
          <a:r>
            <a:rPr lang="ru-RU" sz="1800" b="1" i="0" u="none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Не сахаром посыпана,</a:t>
          </a:r>
        </a:p>
        <a:p>
          <a:pPr algn="ctr"/>
          <a:r>
            <a:rPr lang="ru-RU" sz="1800" b="1" i="0" u="none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Не медом полита.»</a:t>
          </a:r>
          <a:endParaRPr lang="ru-RU" sz="1800" b="1" i="0" u="none" dirty="0"/>
        </a:p>
      </dgm:t>
    </dgm:pt>
    <dgm:pt modelId="{1DA245A7-6149-4371-B04B-1E37BDFBB5F5}" type="parTrans" cxnId="{07269680-A584-42EF-986A-3F585999CD12}">
      <dgm:prSet/>
      <dgm:spPr/>
      <dgm:t>
        <a:bodyPr/>
        <a:lstStyle/>
        <a:p>
          <a:pPr algn="ctr"/>
          <a:endParaRPr lang="ru-RU" sz="1800" b="1"/>
        </a:p>
      </dgm:t>
    </dgm:pt>
    <dgm:pt modelId="{574030AD-54A3-469E-AA85-3EAFEBF2F24B}" type="sibTrans" cxnId="{07269680-A584-42EF-986A-3F585999CD12}">
      <dgm:prSet/>
      <dgm:spPr/>
      <dgm:t>
        <a:bodyPr/>
        <a:lstStyle/>
        <a:p>
          <a:pPr algn="ctr"/>
          <a:endParaRPr lang="ru-RU" sz="1800" b="1"/>
        </a:p>
      </dgm:t>
    </dgm:pt>
    <dgm:pt modelId="{CF4C12E8-A664-490F-9DC9-F17043B088D1}">
      <dgm:prSet phldrT="[Текст]" custT="1"/>
      <dgm:spPr/>
      <dgm:t>
        <a:bodyPr/>
        <a:lstStyle/>
        <a:p>
          <a:pPr algn="ctr"/>
          <a:r>
            <a:rPr lang="ru-RU" sz="1800" b="1" i="0" u="none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«С работы, как ни мучайся,</a:t>
          </a:r>
          <a:endParaRPr lang="ru-RU" sz="1800" b="1" i="0" u="none" dirty="0" smtClean="0">
            <a:ea typeface="Times New Roman" pitchFamily="18" charset="0"/>
            <a:cs typeface="Courier New" pitchFamily="49" charset="0"/>
          </a:endParaRPr>
        </a:p>
        <a:p>
          <a:pPr algn="ctr"/>
          <a:r>
            <a:rPr lang="ru-RU" sz="1800" b="1" i="0" u="none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Не будешь ты богат,</a:t>
          </a:r>
        </a:p>
        <a:p>
          <a:pPr algn="ctr"/>
          <a:r>
            <a:rPr lang="ru-RU" sz="1800" b="1" i="0" u="none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будешь ты горбат</a:t>
          </a:r>
          <a:r>
            <a:rPr lang="ru-RU" sz="1800" b="1" i="0" u="none" dirty="0" smtClean="0">
              <a:ea typeface="Times New Roman" pitchFamily="18" charset="0"/>
              <a:cs typeface="Courier New" pitchFamily="49" charset="0"/>
            </a:rPr>
            <a:t>.»</a:t>
          </a:r>
          <a:endParaRPr lang="ru-RU" sz="1800" b="1" i="0" u="none" dirty="0">
            <a:solidFill>
              <a:schemeClr val="tx1"/>
            </a:solidFill>
          </a:endParaRPr>
        </a:p>
      </dgm:t>
    </dgm:pt>
    <dgm:pt modelId="{675BD787-25B1-418E-8F0A-D5E2C96F54CB}" type="parTrans" cxnId="{BB39A87D-47F9-4E35-A6AE-8CB020C0422A}">
      <dgm:prSet/>
      <dgm:spPr/>
      <dgm:t>
        <a:bodyPr/>
        <a:lstStyle/>
        <a:p>
          <a:pPr algn="ctr"/>
          <a:endParaRPr lang="ru-RU" sz="1800" b="1"/>
        </a:p>
      </dgm:t>
    </dgm:pt>
    <dgm:pt modelId="{7F4E6FD1-EBB3-403D-9BE8-14409949DD1C}" type="sibTrans" cxnId="{BB39A87D-47F9-4E35-A6AE-8CB020C0422A}">
      <dgm:prSet/>
      <dgm:spPr/>
      <dgm:t>
        <a:bodyPr/>
        <a:lstStyle/>
        <a:p>
          <a:pPr algn="ctr"/>
          <a:endParaRPr lang="ru-RU" sz="1800" b="1"/>
        </a:p>
      </dgm:t>
    </dgm:pt>
    <dgm:pt modelId="{1BC40520-F415-44C7-B4D4-D71F6614D4F3}" type="pres">
      <dgm:prSet presAssocID="{95E9E8E1-AF73-48B7-B18C-FFF703E9E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CCD21-456D-4F90-B2E3-7B9144617605}" type="pres">
      <dgm:prSet presAssocID="{DE33A8BB-8FB8-43C8-8D09-FD51B0A0A3D1}" presName="parentText" presStyleLbl="node1" presStyleIdx="0" presStyleCnt="5" custLinFactNeighborX="-1316" custLinFactNeighborY="-3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6D3B9-6C99-4742-BD35-69B744439A7A}" type="pres">
      <dgm:prSet presAssocID="{4B367F5B-4418-4758-941D-0552565967EF}" presName="spacer" presStyleCnt="0"/>
      <dgm:spPr/>
    </dgm:pt>
    <dgm:pt modelId="{3B3C292A-0CD2-4B60-A5F7-C005985D81BF}" type="pres">
      <dgm:prSet presAssocID="{01E0B1DA-AB37-4CE4-B005-24C2FB045DA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41EDD-E4FE-481D-8534-7E28E9D3C01B}" type="pres">
      <dgm:prSet presAssocID="{88640EB5-6ECA-4095-A565-C56744463BEE}" presName="spacer" presStyleCnt="0"/>
      <dgm:spPr/>
    </dgm:pt>
    <dgm:pt modelId="{E563838B-F665-41BD-9C4E-E1DAA2689B86}" type="pres">
      <dgm:prSet presAssocID="{5DE60E8E-69BF-470D-98FE-1467876CBD9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64BA5-0011-4097-BF10-8DFB22BDE1DE}" type="pres">
      <dgm:prSet presAssocID="{5625C210-E3F8-44B3-8A5C-904C8BF4D1F9}" presName="spacer" presStyleCnt="0"/>
      <dgm:spPr/>
    </dgm:pt>
    <dgm:pt modelId="{7961DF44-B192-4037-8ADA-6951ACF725BE}" type="pres">
      <dgm:prSet presAssocID="{A0B0F296-0D74-4653-9156-615E8B5B740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5362D-C743-4073-A0A2-0697AB9BC463}" type="pres">
      <dgm:prSet presAssocID="{574030AD-54A3-469E-AA85-3EAFEBF2F24B}" presName="spacer" presStyleCnt="0"/>
      <dgm:spPr/>
    </dgm:pt>
    <dgm:pt modelId="{0E2DFCB5-050F-4E9A-A6D0-6CC0A738B1D5}" type="pres">
      <dgm:prSet presAssocID="{CF4C12E8-A664-490F-9DC9-F17043B088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CB945-78FF-4532-A274-C2B7F581EABC}" type="presOf" srcId="{95E9E8E1-AF73-48B7-B18C-FFF703E9ED98}" destId="{1BC40520-F415-44C7-B4D4-D71F6614D4F3}" srcOrd="0" destOrd="0" presId="urn:microsoft.com/office/officeart/2005/8/layout/vList2"/>
    <dgm:cxn modelId="{96DB9C43-90E5-40C9-A3A0-BE878333DE71}" srcId="{95E9E8E1-AF73-48B7-B18C-FFF703E9ED98}" destId="{DE33A8BB-8FB8-43C8-8D09-FD51B0A0A3D1}" srcOrd="0" destOrd="0" parTransId="{9289088C-5E85-4D73-B025-6B21A14D042A}" sibTransId="{4B367F5B-4418-4758-941D-0552565967EF}"/>
    <dgm:cxn modelId="{BB39A87D-47F9-4E35-A6AE-8CB020C0422A}" srcId="{95E9E8E1-AF73-48B7-B18C-FFF703E9ED98}" destId="{CF4C12E8-A664-490F-9DC9-F17043B088D1}" srcOrd="4" destOrd="0" parTransId="{675BD787-25B1-418E-8F0A-D5E2C96F54CB}" sibTransId="{7F4E6FD1-EBB3-403D-9BE8-14409949DD1C}"/>
    <dgm:cxn modelId="{09A9C9BF-DBA4-42D9-A492-87D2A430D8AD}" type="presOf" srcId="{01E0B1DA-AB37-4CE4-B005-24C2FB045DAD}" destId="{3B3C292A-0CD2-4B60-A5F7-C005985D81BF}" srcOrd="0" destOrd="0" presId="urn:microsoft.com/office/officeart/2005/8/layout/vList2"/>
    <dgm:cxn modelId="{07269680-A584-42EF-986A-3F585999CD12}" srcId="{95E9E8E1-AF73-48B7-B18C-FFF703E9ED98}" destId="{A0B0F296-0D74-4653-9156-615E8B5B740D}" srcOrd="3" destOrd="0" parTransId="{1DA245A7-6149-4371-B04B-1E37BDFBB5F5}" sibTransId="{574030AD-54A3-469E-AA85-3EAFEBF2F24B}"/>
    <dgm:cxn modelId="{ADED5D64-0DE2-4FD6-BB8E-8449E0B12A25}" srcId="{95E9E8E1-AF73-48B7-B18C-FFF703E9ED98}" destId="{5DE60E8E-69BF-470D-98FE-1467876CBD9D}" srcOrd="2" destOrd="0" parTransId="{211825C9-AF4B-4E0B-B093-5836E4F2BF84}" sibTransId="{5625C210-E3F8-44B3-8A5C-904C8BF4D1F9}"/>
    <dgm:cxn modelId="{D5B67EF9-6AEA-4F22-8A8E-6047EBABF80A}" srcId="{95E9E8E1-AF73-48B7-B18C-FFF703E9ED98}" destId="{01E0B1DA-AB37-4CE4-B005-24C2FB045DAD}" srcOrd="1" destOrd="0" parTransId="{BFC2BC56-3534-434F-BBEE-F9E143D5C079}" sibTransId="{88640EB5-6ECA-4095-A565-C56744463BEE}"/>
    <dgm:cxn modelId="{FCEA7898-CC23-4E14-9231-B0B0C8A8CD5C}" type="presOf" srcId="{5DE60E8E-69BF-470D-98FE-1467876CBD9D}" destId="{E563838B-F665-41BD-9C4E-E1DAA2689B86}" srcOrd="0" destOrd="0" presId="urn:microsoft.com/office/officeart/2005/8/layout/vList2"/>
    <dgm:cxn modelId="{3AC59D00-ED54-433E-B288-FE2387BA4770}" type="presOf" srcId="{CF4C12E8-A664-490F-9DC9-F17043B088D1}" destId="{0E2DFCB5-050F-4E9A-A6D0-6CC0A738B1D5}" srcOrd="0" destOrd="0" presId="urn:microsoft.com/office/officeart/2005/8/layout/vList2"/>
    <dgm:cxn modelId="{13EF88BD-E5A0-43EF-A510-F067FC1015F7}" type="presOf" srcId="{A0B0F296-0D74-4653-9156-615E8B5B740D}" destId="{7961DF44-B192-4037-8ADA-6951ACF725BE}" srcOrd="0" destOrd="0" presId="urn:microsoft.com/office/officeart/2005/8/layout/vList2"/>
    <dgm:cxn modelId="{C9E3B272-3DB3-4CB9-AD3A-B4DCE485B2E4}" type="presOf" srcId="{DE33A8BB-8FB8-43C8-8D09-FD51B0A0A3D1}" destId="{1BACCD21-456D-4F90-B2E3-7B9144617605}" srcOrd="0" destOrd="0" presId="urn:microsoft.com/office/officeart/2005/8/layout/vList2"/>
    <dgm:cxn modelId="{62E267AF-7982-4E56-93DC-099C3FD5CFB1}" type="presParOf" srcId="{1BC40520-F415-44C7-B4D4-D71F6614D4F3}" destId="{1BACCD21-456D-4F90-B2E3-7B9144617605}" srcOrd="0" destOrd="0" presId="urn:microsoft.com/office/officeart/2005/8/layout/vList2"/>
    <dgm:cxn modelId="{1E963FA3-EB3F-432D-B04E-38F6FA900587}" type="presParOf" srcId="{1BC40520-F415-44C7-B4D4-D71F6614D4F3}" destId="{4C96D3B9-6C99-4742-BD35-69B744439A7A}" srcOrd="1" destOrd="0" presId="urn:microsoft.com/office/officeart/2005/8/layout/vList2"/>
    <dgm:cxn modelId="{B0541F51-5919-4997-93B3-4F7952B43C61}" type="presParOf" srcId="{1BC40520-F415-44C7-B4D4-D71F6614D4F3}" destId="{3B3C292A-0CD2-4B60-A5F7-C005985D81BF}" srcOrd="2" destOrd="0" presId="urn:microsoft.com/office/officeart/2005/8/layout/vList2"/>
    <dgm:cxn modelId="{45E421EE-9611-4D16-BBC8-6AFFDB283DAD}" type="presParOf" srcId="{1BC40520-F415-44C7-B4D4-D71F6614D4F3}" destId="{4E241EDD-E4FE-481D-8534-7E28E9D3C01B}" srcOrd="3" destOrd="0" presId="urn:microsoft.com/office/officeart/2005/8/layout/vList2"/>
    <dgm:cxn modelId="{D081386D-C8BD-4884-8D9A-D7FA9FCFDE6B}" type="presParOf" srcId="{1BC40520-F415-44C7-B4D4-D71F6614D4F3}" destId="{E563838B-F665-41BD-9C4E-E1DAA2689B86}" srcOrd="4" destOrd="0" presId="urn:microsoft.com/office/officeart/2005/8/layout/vList2"/>
    <dgm:cxn modelId="{DA0F724B-149E-438E-9D86-2ADB69ECD68B}" type="presParOf" srcId="{1BC40520-F415-44C7-B4D4-D71F6614D4F3}" destId="{CE164BA5-0011-4097-BF10-8DFB22BDE1DE}" srcOrd="5" destOrd="0" presId="urn:microsoft.com/office/officeart/2005/8/layout/vList2"/>
    <dgm:cxn modelId="{4A6D558F-62D2-41AF-B371-8B9528604277}" type="presParOf" srcId="{1BC40520-F415-44C7-B4D4-D71F6614D4F3}" destId="{7961DF44-B192-4037-8ADA-6951ACF725BE}" srcOrd="6" destOrd="0" presId="urn:microsoft.com/office/officeart/2005/8/layout/vList2"/>
    <dgm:cxn modelId="{76BA65D4-CD20-47D0-A48B-7F4D18141A99}" type="presParOf" srcId="{1BC40520-F415-44C7-B4D4-D71F6614D4F3}" destId="{1405362D-C743-4073-A0A2-0697AB9BC463}" srcOrd="7" destOrd="0" presId="urn:microsoft.com/office/officeart/2005/8/layout/vList2"/>
    <dgm:cxn modelId="{93270358-C5C1-4FBA-AB55-516558C6D780}" type="presParOf" srcId="{1BC40520-F415-44C7-B4D4-D71F6614D4F3}" destId="{0E2DFCB5-050F-4E9A-A6D0-6CC0A738B1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201BC-0A8C-43E6-B64F-94D35BAE752F}">
      <dsp:nvSpPr>
        <dsp:cNvPr id="0" name=""/>
        <dsp:cNvSpPr/>
      </dsp:nvSpPr>
      <dsp:spPr>
        <a:xfrm>
          <a:off x="0" y="154916"/>
          <a:ext cx="3500462" cy="11538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Всю жизнь свою ты кланялся</a:t>
          </a:r>
          <a:endParaRPr lang="ru-RU" sz="1300" b="1" kern="1200" dirty="0"/>
        </a:p>
      </dsp:txBody>
      <dsp:txXfrm>
        <a:off x="0" y="154916"/>
        <a:ext cx="3500462" cy="1153881"/>
      </dsp:txXfrm>
    </dsp:sp>
    <dsp:sp modelId="{3F38242D-87BD-4900-9602-24BA7A1B5DE6}">
      <dsp:nvSpPr>
        <dsp:cNvPr id="0" name=""/>
        <dsp:cNvSpPr/>
      </dsp:nvSpPr>
      <dsp:spPr>
        <a:xfrm>
          <a:off x="0" y="1308797"/>
          <a:ext cx="350046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b="1" kern="1200" dirty="0" smtClean="0">
              <a:latin typeface="Calibri" pitchFamily="34" charset="0"/>
            </a:rPr>
            <a:t>(топор)</a:t>
          </a:r>
          <a:endParaRPr lang="ru-RU" sz="1000" b="1" kern="1200" dirty="0"/>
        </a:p>
      </dsp:txBody>
      <dsp:txXfrm>
        <a:off x="0" y="1308797"/>
        <a:ext cx="3500462" cy="215280"/>
      </dsp:txXfrm>
    </dsp:sp>
    <dsp:sp modelId="{3B7A98C4-46D2-4BE0-AAB5-470B3A860DD6}">
      <dsp:nvSpPr>
        <dsp:cNvPr id="0" name=""/>
        <dsp:cNvSpPr/>
      </dsp:nvSpPr>
      <dsp:spPr>
        <a:xfrm>
          <a:off x="0" y="1524077"/>
          <a:ext cx="3500462" cy="115388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Не лает, не кусается,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не пускает в дом.</a:t>
          </a:r>
          <a:r>
            <a:rPr lang="ru-RU" sz="1300" b="1" kern="1200" dirty="0" smtClean="0">
              <a:ea typeface="Times New Roman" pitchFamily="18" charset="0"/>
              <a:cs typeface="Courier New" pitchFamily="49" charset="0"/>
            </a:rPr>
            <a:t> </a:t>
          </a:r>
          <a:endParaRPr lang="ru-RU" sz="1300" b="1" kern="1200" dirty="0"/>
        </a:p>
      </dsp:txBody>
      <dsp:txXfrm>
        <a:off x="0" y="1524077"/>
        <a:ext cx="3500462" cy="1153881"/>
      </dsp:txXfrm>
    </dsp:sp>
    <dsp:sp modelId="{B62E796E-C075-42C4-863C-82BB9071DF3D}">
      <dsp:nvSpPr>
        <dsp:cNvPr id="0" name=""/>
        <dsp:cNvSpPr/>
      </dsp:nvSpPr>
      <dsp:spPr>
        <a:xfrm>
          <a:off x="0" y="2677959"/>
          <a:ext cx="350046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b="1" kern="1200" dirty="0" smtClean="0">
              <a:latin typeface="Calibri" pitchFamily="34" charset="0"/>
            </a:rPr>
            <a:t>(замок)</a:t>
          </a:r>
          <a:endParaRPr lang="ru-RU" sz="1000" b="1" kern="1200" dirty="0"/>
        </a:p>
      </dsp:txBody>
      <dsp:txXfrm>
        <a:off x="0" y="2677959"/>
        <a:ext cx="3500462" cy="215280"/>
      </dsp:txXfrm>
    </dsp:sp>
    <dsp:sp modelId="{21ED0C4C-CB6B-48E2-85B5-CC003A1C3DA8}">
      <dsp:nvSpPr>
        <dsp:cNvPr id="0" name=""/>
        <dsp:cNvSpPr/>
      </dsp:nvSpPr>
      <dsp:spPr>
        <a:xfrm>
          <a:off x="0" y="2893239"/>
          <a:ext cx="3500462" cy="115388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Вот то, что больше вертится,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Пузатее становится</a:t>
          </a:r>
          <a:r>
            <a:rPr lang="ru-RU" sz="1300" b="1" kern="1200" dirty="0" smtClean="0">
              <a:ea typeface="Times New Roman" pitchFamily="18" charset="0"/>
              <a:cs typeface="Courier New" pitchFamily="49" charset="0"/>
            </a:rPr>
            <a:t>.</a:t>
          </a:r>
          <a:endParaRPr lang="ru-RU" sz="1300" b="1" kern="1200" dirty="0"/>
        </a:p>
      </dsp:txBody>
      <dsp:txXfrm>
        <a:off x="0" y="2893239"/>
        <a:ext cx="3500462" cy="1153881"/>
      </dsp:txXfrm>
    </dsp:sp>
    <dsp:sp modelId="{2C9C2CF0-54B4-4990-8959-F0323D569AD9}">
      <dsp:nvSpPr>
        <dsp:cNvPr id="0" name=""/>
        <dsp:cNvSpPr/>
      </dsp:nvSpPr>
      <dsp:spPr>
        <a:xfrm>
          <a:off x="0" y="4047120"/>
          <a:ext cx="350046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b="1" kern="1200" dirty="0" smtClean="0">
              <a:latin typeface="Calibri" pitchFamily="34" charset="0"/>
            </a:rPr>
            <a:t>(веретено)</a:t>
          </a:r>
          <a:endParaRPr lang="ru-RU" sz="1000" b="1" kern="1200" dirty="0"/>
        </a:p>
      </dsp:txBody>
      <dsp:txXfrm>
        <a:off x="0" y="4047120"/>
        <a:ext cx="3500462" cy="215280"/>
      </dsp:txXfrm>
    </dsp:sp>
    <dsp:sp modelId="{3316294E-0DF3-4635-8BCF-BD9D56BB5DB9}">
      <dsp:nvSpPr>
        <dsp:cNvPr id="0" name=""/>
        <dsp:cNvSpPr/>
      </dsp:nvSpPr>
      <dsp:spPr>
        <a:xfrm>
          <a:off x="0" y="4262400"/>
          <a:ext cx="3500462" cy="115388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Впереди летит - ясным соколом,</a:t>
          </a:r>
          <a:endParaRPr lang="ru-RU" sz="1300" b="1" kern="1200" dirty="0" smtClean="0">
            <a:ea typeface="Times New Roman" pitchFamily="18" charset="0"/>
            <a:cs typeface="Courier New" pitchFamily="49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Позади летит - черным вороном,</a:t>
          </a:r>
          <a:endParaRPr lang="ru-RU" sz="1300" b="1" kern="1200" dirty="0" smtClean="0">
            <a:ea typeface="Times New Roman" pitchFamily="18" charset="0"/>
            <a:cs typeface="Courier New" pitchFamily="49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Впереди летит - не укатится,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Позади летит - не останется.</a:t>
          </a:r>
          <a:r>
            <a:rPr lang="ru-RU" sz="1300" b="1" kern="1200" dirty="0" smtClean="0">
              <a:ea typeface="Times New Roman" pitchFamily="18" charset="0"/>
              <a:cs typeface="Courier New" pitchFamily="49" charset="0"/>
            </a:rPr>
            <a:t> </a:t>
          </a:r>
          <a:endParaRPr lang="ru-RU" sz="1300" b="1" kern="1200" dirty="0"/>
        </a:p>
      </dsp:txBody>
      <dsp:txXfrm>
        <a:off x="0" y="4262400"/>
        <a:ext cx="3500462" cy="1153881"/>
      </dsp:txXfrm>
    </dsp:sp>
    <dsp:sp modelId="{DFCE08D1-1655-4999-91E9-D083CFCF9927}">
      <dsp:nvSpPr>
        <dsp:cNvPr id="0" name=""/>
        <dsp:cNvSpPr/>
      </dsp:nvSpPr>
      <dsp:spPr>
        <a:xfrm>
          <a:off x="0" y="5416281"/>
          <a:ext cx="350046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b="1" kern="1200" dirty="0" smtClean="0">
              <a:latin typeface="Courier New" pitchFamily="49" charset="0"/>
              <a:cs typeface="Courier New" pitchFamily="49" charset="0"/>
            </a:rPr>
            <a:t>(горе)</a:t>
          </a:r>
          <a:endParaRPr lang="ru-RU" sz="1000" b="1" kern="1200" dirty="0"/>
        </a:p>
      </dsp:txBody>
      <dsp:txXfrm>
        <a:off x="0" y="5416281"/>
        <a:ext cx="3500462" cy="215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201BC-0A8C-43E6-B64F-94D35BAE752F}">
      <dsp:nvSpPr>
        <dsp:cNvPr id="0" name=""/>
        <dsp:cNvSpPr/>
      </dsp:nvSpPr>
      <dsp:spPr>
        <a:xfrm>
          <a:off x="0" y="141252"/>
          <a:ext cx="3500462" cy="11607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Calibri" pitchFamily="34" charset="0"/>
            </a:rPr>
            <a:t>Что, как ни машет крыльями,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Calibri" pitchFamily="34" charset="0"/>
            </a:rPr>
            <a:t>Небось, не полетит</a:t>
          </a:r>
          <a:endParaRPr lang="ru-RU" sz="1300" b="1" kern="1200" dirty="0"/>
        </a:p>
      </dsp:txBody>
      <dsp:txXfrm>
        <a:off x="0" y="141252"/>
        <a:ext cx="3500462" cy="1160713"/>
      </dsp:txXfrm>
    </dsp:sp>
    <dsp:sp modelId="{3F38242D-87BD-4900-9602-24BA7A1B5DE6}">
      <dsp:nvSpPr>
        <dsp:cNvPr id="0" name=""/>
        <dsp:cNvSpPr/>
      </dsp:nvSpPr>
      <dsp:spPr>
        <a:xfrm>
          <a:off x="0" y="1301965"/>
          <a:ext cx="350046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b="1" kern="1200" dirty="0" smtClean="0">
              <a:latin typeface="Calibri" pitchFamily="34" charset="0"/>
            </a:rPr>
            <a:t>(мельница)</a:t>
          </a:r>
          <a:endParaRPr lang="ru-RU" sz="1000" b="1" kern="1200" dirty="0"/>
        </a:p>
      </dsp:txBody>
      <dsp:txXfrm>
        <a:off x="0" y="1301965"/>
        <a:ext cx="3500462" cy="215280"/>
      </dsp:txXfrm>
    </dsp:sp>
    <dsp:sp modelId="{3B7A98C4-46D2-4BE0-AAB5-470B3A860DD6}">
      <dsp:nvSpPr>
        <dsp:cNvPr id="0" name=""/>
        <dsp:cNvSpPr/>
      </dsp:nvSpPr>
      <dsp:spPr>
        <a:xfrm>
          <a:off x="0" y="1517245"/>
          <a:ext cx="3500462" cy="1160713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Никто его не видывал,</a:t>
          </a:r>
          <a:endParaRPr lang="ru-RU" sz="1300" b="1" kern="1200" dirty="0" smtClean="0">
            <a:ea typeface="Times New Roman" pitchFamily="18" charset="0"/>
            <a:cs typeface="Courier New" pitchFamily="49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слышать всякий слыхивал,</a:t>
          </a:r>
          <a:endParaRPr lang="ru-RU" sz="1300" b="1" kern="1200" dirty="0" smtClean="0">
            <a:ea typeface="Times New Roman" pitchFamily="18" charset="0"/>
            <a:cs typeface="Courier New" pitchFamily="49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Без тела - а живет оно,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Без языка - кричит!</a:t>
          </a:r>
          <a:r>
            <a:rPr lang="ru-RU" sz="1300" b="1" kern="1200" dirty="0" smtClean="0">
              <a:ea typeface="Times New Roman" pitchFamily="18" charset="0"/>
              <a:cs typeface="Courier New" pitchFamily="49" charset="0"/>
            </a:rPr>
            <a:t> </a:t>
          </a:r>
          <a:endParaRPr lang="ru-RU" sz="1300" b="1" kern="1200" dirty="0"/>
        </a:p>
      </dsp:txBody>
      <dsp:txXfrm>
        <a:off x="0" y="1517245"/>
        <a:ext cx="3500462" cy="1160713"/>
      </dsp:txXfrm>
    </dsp:sp>
    <dsp:sp modelId="{B62E796E-C075-42C4-863C-82BB9071DF3D}">
      <dsp:nvSpPr>
        <dsp:cNvPr id="0" name=""/>
        <dsp:cNvSpPr/>
      </dsp:nvSpPr>
      <dsp:spPr>
        <a:xfrm>
          <a:off x="0" y="2677959"/>
          <a:ext cx="350046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b="1" kern="1200" dirty="0" smtClean="0">
              <a:latin typeface="Calibri" pitchFamily="34" charset="0"/>
            </a:rPr>
            <a:t>(эхо)</a:t>
          </a:r>
          <a:endParaRPr lang="ru-RU" sz="1000" b="1" kern="1200" dirty="0"/>
        </a:p>
      </dsp:txBody>
      <dsp:txXfrm>
        <a:off x="0" y="2677959"/>
        <a:ext cx="3500462" cy="215280"/>
      </dsp:txXfrm>
    </dsp:sp>
    <dsp:sp modelId="{21ED0C4C-CB6B-48E2-85B5-CC003A1C3DA8}">
      <dsp:nvSpPr>
        <dsp:cNvPr id="0" name=""/>
        <dsp:cNvSpPr/>
      </dsp:nvSpPr>
      <dsp:spPr>
        <a:xfrm>
          <a:off x="0" y="2893239"/>
          <a:ext cx="3500462" cy="1160713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Жует, а есть не ест.</a:t>
          </a:r>
          <a:endParaRPr lang="ru-RU" sz="1300" b="1" kern="1200" dirty="0"/>
        </a:p>
      </dsp:txBody>
      <dsp:txXfrm>
        <a:off x="0" y="2893239"/>
        <a:ext cx="3500462" cy="1160713"/>
      </dsp:txXfrm>
    </dsp:sp>
    <dsp:sp modelId="{2C9C2CF0-54B4-4990-8959-F0323D569AD9}">
      <dsp:nvSpPr>
        <dsp:cNvPr id="0" name=""/>
        <dsp:cNvSpPr/>
      </dsp:nvSpPr>
      <dsp:spPr>
        <a:xfrm>
          <a:off x="0" y="4053952"/>
          <a:ext cx="350046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b="1" kern="1200" dirty="0" smtClean="0"/>
            <a:t>(пила)</a:t>
          </a:r>
          <a:endParaRPr lang="ru-RU" sz="1000" b="1" kern="1200" dirty="0"/>
        </a:p>
      </dsp:txBody>
      <dsp:txXfrm>
        <a:off x="0" y="4053952"/>
        <a:ext cx="3500462" cy="215280"/>
      </dsp:txXfrm>
    </dsp:sp>
    <dsp:sp modelId="{3316294E-0DF3-4635-8BCF-BD9D56BB5DB9}">
      <dsp:nvSpPr>
        <dsp:cNvPr id="0" name=""/>
        <dsp:cNvSpPr/>
      </dsp:nvSpPr>
      <dsp:spPr>
        <a:xfrm>
          <a:off x="0" y="4269232"/>
          <a:ext cx="3500462" cy="116071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Летит - молчит, лежит - молчит,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Когда умрет, тогда ревет.</a:t>
          </a:r>
          <a:endParaRPr lang="ru-RU" sz="1300" b="1" kern="1200" dirty="0"/>
        </a:p>
      </dsp:txBody>
      <dsp:txXfrm>
        <a:off x="0" y="4269232"/>
        <a:ext cx="3500462" cy="1160713"/>
      </dsp:txXfrm>
    </dsp:sp>
    <dsp:sp modelId="{DFCE08D1-1655-4999-91E9-D083CFCF9927}">
      <dsp:nvSpPr>
        <dsp:cNvPr id="0" name=""/>
        <dsp:cNvSpPr/>
      </dsp:nvSpPr>
      <dsp:spPr>
        <a:xfrm>
          <a:off x="0" y="5429945"/>
          <a:ext cx="350046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b="1" kern="1200" dirty="0" smtClean="0">
              <a:latin typeface="Calibri" pitchFamily="34" charset="0"/>
            </a:rPr>
            <a:t>(Снег)</a:t>
          </a:r>
          <a:endParaRPr lang="ru-RU" sz="1000" b="1" kern="1200" dirty="0"/>
        </a:p>
      </dsp:txBody>
      <dsp:txXfrm>
        <a:off x="0" y="5429945"/>
        <a:ext cx="3500462" cy="215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CCD21-456D-4F90-B2E3-7B9144617605}">
      <dsp:nvSpPr>
        <dsp:cNvPr id="0" name=""/>
        <dsp:cNvSpPr/>
      </dsp:nvSpPr>
      <dsp:spPr>
        <a:xfrm>
          <a:off x="0" y="48875"/>
          <a:ext cx="5429288" cy="8985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«Идут, как будто гонятся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За ними волки серые</a:t>
          </a:r>
          <a:r>
            <a:rPr lang="ru-RU" sz="1800" b="1" kern="1200" dirty="0" smtClean="0">
              <a:ea typeface="Times New Roman" pitchFamily="18" charset="0"/>
              <a:cs typeface="Courier New" pitchFamily="49" charset="0"/>
            </a:rPr>
            <a:t>.»</a:t>
          </a:r>
          <a:endParaRPr lang="ru-RU" sz="1800" b="1" kern="1200" dirty="0"/>
        </a:p>
      </dsp:txBody>
      <dsp:txXfrm>
        <a:off x="0" y="48875"/>
        <a:ext cx="5429288" cy="898560"/>
      </dsp:txXfrm>
    </dsp:sp>
    <dsp:sp modelId="{3B3C292A-0CD2-4B60-A5F7-C005985D81BF}">
      <dsp:nvSpPr>
        <dsp:cNvPr id="0" name=""/>
        <dsp:cNvSpPr/>
      </dsp:nvSpPr>
      <dsp:spPr>
        <a:xfrm>
          <a:off x="0" y="1085675"/>
          <a:ext cx="5429288" cy="89856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«Малина – не житье!</a:t>
          </a:r>
          <a:r>
            <a:rPr lang="ru-RU" sz="1800" b="1" i="0" kern="1200" dirty="0" smtClean="0">
              <a:ea typeface="Times New Roman" pitchFamily="18" charset="0"/>
              <a:cs typeface="Courier New" pitchFamily="49" charset="0"/>
            </a:rPr>
            <a:t>»</a:t>
          </a:r>
          <a:endParaRPr lang="ru-RU" sz="1800" b="1" i="0" kern="1200" dirty="0"/>
        </a:p>
      </dsp:txBody>
      <dsp:txXfrm>
        <a:off x="0" y="1085675"/>
        <a:ext cx="5429288" cy="898560"/>
      </dsp:txXfrm>
    </dsp:sp>
    <dsp:sp modelId="{E563838B-F665-41BD-9C4E-E1DAA2689B86}">
      <dsp:nvSpPr>
        <dsp:cNvPr id="0" name=""/>
        <dsp:cNvSpPr/>
      </dsp:nvSpPr>
      <dsp:spPr>
        <a:xfrm>
          <a:off x="0" y="2122476"/>
          <a:ext cx="5429288" cy="8985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itchFamily="34" charset="0"/>
            </a:rPr>
            <a:t>«Пошел тут пир горой.»</a:t>
          </a:r>
          <a:endParaRPr lang="ru-RU" sz="1800" b="1" kern="1200" dirty="0"/>
        </a:p>
      </dsp:txBody>
      <dsp:txXfrm>
        <a:off x="0" y="2122476"/>
        <a:ext cx="5429288" cy="898560"/>
      </dsp:txXfrm>
    </dsp:sp>
    <dsp:sp modelId="{7961DF44-B192-4037-8ADA-6951ACF725BE}">
      <dsp:nvSpPr>
        <dsp:cNvPr id="0" name=""/>
        <dsp:cNvSpPr/>
      </dsp:nvSpPr>
      <dsp:spPr>
        <a:xfrm>
          <a:off x="0" y="3159276"/>
          <a:ext cx="5429288" cy="89856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itchFamily="34" charset="0"/>
            </a:rPr>
            <a:t>«Буду свой крест до могилы нести!»</a:t>
          </a:r>
          <a:endParaRPr lang="ru-RU" sz="1800" b="1" kern="1200" dirty="0"/>
        </a:p>
      </dsp:txBody>
      <dsp:txXfrm>
        <a:off x="0" y="3159276"/>
        <a:ext cx="5429288" cy="898560"/>
      </dsp:txXfrm>
    </dsp:sp>
    <dsp:sp modelId="{0E2DFCB5-050F-4E9A-A6D0-6CC0A738B1D5}">
      <dsp:nvSpPr>
        <dsp:cNvPr id="0" name=""/>
        <dsp:cNvSpPr/>
      </dsp:nvSpPr>
      <dsp:spPr>
        <a:xfrm>
          <a:off x="0" y="4196076"/>
          <a:ext cx="5429288" cy="8985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«Что</a:t>
          </a:r>
          <a:r>
            <a:rPr lang="ru-RU" sz="1800" b="1" kern="1200" baseline="0" dirty="0" smtClean="0"/>
            <a:t> на роду написано, того не миновать.»</a:t>
          </a:r>
          <a:endParaRPr lang="ru-RU" sz="1800" b="1" kern="1200" dirty="0"/>
        </a:p>
      </dsp:txBody>
      <dsp:txXfrm>
        <a:off x="0" y="4196076"/>
        <a:ext cx="5429288" cy="8985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CCD21-456D-4F90-B2E3-7B9144617605}">
      <dsp:nvSpPr>
        <dsp:cNvPr id="0" name=""/>
        <dsp:cNvSpPr/>
      </dsp:nvSpPr>
      <dsp:spPr>
        <a:xfrm>
          <a:off x="0" y="0"/>
          <a:ext cx="5429288" cy="11314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itchFamily="34" charset="0"/>
            </a:rPr>
            <a:t>«Так шли - куда не ведая.»</a:t>
          </a:r>
          <a:endParaRPr lang="ru-RU" sz="1800" b="1" kern="1200" dirty="0"/>
        </a:p>
      </dsp:txBody>
      <dsp:txXfrm>
        <a:off x="0" y="0"/>
        <a:ext cx="5429288" cy="1131424"/>
      </dsp:txXfrm>
    </dsp:sp>
    <dsp:sp modelId="{3B3C292A-0CD2-4B60-A5F7-C005985D81BF}">
      <dsp:nvSpPr>
        <dsp:cNvPr id="0" name=""/>
        <dsp:cNvSpPr/>
      </dsp:nvSpPr>
      <dsp:spPr>
        <a:xfrm>
          <a:off x="0" y="1147319"/>
          <a:ext cx="5429288" cy="1131424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«Пошло гулять-погуливать,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Пошло кричать-покрикивать.»</a:t>
          </a:r>
          <a:r>
            <a:rPr lang="ru-RU" sz="1800" b="1" kern="1200" dirty="0" smtClean="0">
              <a:ea typeface="Times New Roman" pitchFamily="18" charset="0"/>
              <a:cs typeface="Courier New" pitchFamily="49" charset="0"/>
            </a:rPr>
            <a:t> </a:t>
          </a:r>
          <a:endParaRPr lang="ru-RU" sz="1800" b="1" kern="1200" dirty="0"/>
        </a:p>
      </dsp:txBody>
      <dsp:txXfrm>
        <a:off x="0" y="1147319"/>
        <a:ext cx="5429288" cy="1131424"/>
      </dsp:txXfrm>
    </dsp:sp>
    <dsp:sp modelId="{E563838B-F665-41BD-9C4E-E1DAA2689B86}">
      <dsp:nvSpPr>
        <dsp:cNvPr id="0" name=""/>
        <dsp:cNvSpPr/>
      </dsp:nvSpPr>
      <dsp:spPr>
        <a:xfrm>
          <a:off x="0" y="2291807"/>
          <a:ext cx="5429288" cy="1131424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«Пташка малая,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ноготок востер.»</a:t>
          </a:r>
          <a:r>
            <a:rPr lang="ru-RU" sz="1800" b="1" kern="1200" dirty="0" smtClean="0">
              <a:ea typeface="Times New Roman" pitchFamily="18" charset="0"/>
              <a:cs typeface="Courier New" pitchFamily="49" charset="0"/>
            </a:rPr>
            <a:t> </a:t>
          </a:r>
          <a:endParaRPr lang="ru-RU" sz="1800" b="1" kern="1200" dirty="0"/>
        </a:p>
      </dsp:txBody>
      <dsp:txXfrm>
        <a:off x="0" y="2291807"/>
        <a:ext cx="5429288" cy="1131424"/>
      </dsp:txXfrm>
    </dsp:sp>
    <dsp:sp modelId="{7961DF44-B192-4037-8ADA-6951ACF725BE}">
      <dsp:nvSpPr>
        <dsp:cNvPr id="0" name=""/>
        <dsp:cNvSpPr/>
      </dsp:nvSpPr>
      <dsp:spPr>
        <a:xfrm>
          <a:off x="0" y="3436296"/>
          <a:ext cx="5429288" cy="1131424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«Как тюленята сонные</a:t>
          </a:r>
          <a:endParaRPr lang="ru-RU" sz="1800" b="1" kern="1200" dirty="0" smtClean="0">
            <a:ea typeface="Times New Roman" pitchFamily="18" charset="0"/>
            <a:cs typeface="Courier New" pitchFamily="49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На льдинах за Архангельском,</a:t>
          </a:r>
          <a:endParaRPr lang="ru-RU" sz="1800" b="1" kern="1200" dirty="0" smtClean="0">
            <a:ea typeface="Times New Roman" pitchFamily="18" charset="0"/>
            <a:cs typeface="Courier New" pitchFamily="49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Лежат на животе.»</a:t>
          </a:r>
          <a:endParaRPr lang="ru-RU" sz="1800" b="1" kern="1200" dirty="0"/>
        </a:p>
      </dsp:txBody>
      <dsp:txXfrm>
        <a:off x="0" y="3436296"/>
        <a:ext cx="5429288" cy="1131424"/>
      </dsp:txXfrm>
    </dsp:sp>
    <dsp:sp modelId="{0E2DFCB5-050F-4E9A-A6D0-6CC0A738B1D5}">
      <dsp:nvSpPr>
        <dsp:cNvPr id="0" name=""/>
        <dsp:cNvSpPr/>
      </dsp:nvSpPr>
      <dsp:spPr>
        <a:xfrm>
          <a:off x="0" y="4580784"/>
          <a:ext cx="5429288" cy="113142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itchFamily="34" charset="0"/>
            </a:rPr>
            <a:t>«И черт их не поймет.»</a:t>
          </a:r>
          <a:endParaRPr lang="ru-RU" sz="1800" b="1" kern="1200" dirty="0"/>
        </a:p>
      </dsp:txBody>
      <dsp:txXfrm>
        <a:off x="0" y="4580784"/>
        <a:ext cx="5429288" cy="11314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CCD21-456D-4F90-B2E3-7B9144617605}">
      <dsp:nvSpPr>
        <dsp:cNvPr id="0" name=""/>
        <dsp:cNvSpPr/>
      </dsp:nvSpPr>
      <dsp:spPr>
        <a:xfrm>
          <a:off x="0" y="1742"/>
          <a:ext cx="5429288" cy="10177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ourier New" pitchFamily="49" charset="0"/>
              <a:cs typeface="Courier New" pitchFamily="49" charset="0"/>
            </a:rPr>
            <a:t>«Высоко бог, далеко царь.»</a:t>
          </a:r>
          <a:endParaRPr lang="ru-RU" sz="1800" b="1" i="0" kern="1200" dirty="0"/>
        </a:p>
      </dsp:txBody>
      <dsp:txXfrm>
        <a:off x="0" y="1742"/>
        <a:ext cx="5429288" cy="1017771"/>
      </dsp:txXfrm>
    </dsp:sp>
    <dsp:sp modelId="{3B3C292A-0CD2-4B60-A5F7-C005985D81BF}">
      <dsp:nvSpPr>
        <dsp:cNvPr id="0" name=""/>
        <dsp:cNvSpPr/>
      </dsp:nvSpPr>
      <dsp:spPr>
        <a:xfrm>
          <a:off x="0" y="1032540"/>
          <a:ext cx="5429288" cy="1017771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«В груди у них нет душеньки,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В глазах у них нет совести,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На шее - нет креста.»</a:t>
          </a:r>
          <a:endParaRPr lang="ru-RU" sz="1800" b="1" i="0" kern="1200" dirty="0"/>
        </a:p>
      </dsp:txBody>
      <dsp:txXfrm>
        <a:off x="0" y="1032540"/>
        <a:ext cx="5429288" cy="1017771"/>
      </dsp:txXfrm>
    </dsp:sp>
    <dsp:sp modelId="{E563838B-F665-41BD-9C4E-E1DAA2689B86}">
      <dsp:nvSpPr>
        <dsp:cNvPr id="0" name=""/>
        <dsp:cNvSpPr/>
      </dsp:nvSpPr>
      <dsp:spPr>
        <a:xfrm>
          <a:off x="0" y="2062870"/>
          <a:ext cx="5429288" cy="101777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ourier New" pitchFamily="49" charset="0"/>
              <a:cs typeface="Courier New" pitchFamily="49" charset="0"/>
            </a:rPr>
            <a:t>«Как пес, бываю зол.»</a:t>
          </a:r>
          <a:endParaRPr lang="ru-RU" sz="1800" b="1" i="0" kern="1200" dirty="0"/>
        </a:p>
      </dsp:txBody>
      <dsp:txXfrm>
        <a:off x="0" y="2062870"/>
        <a:ext cx="5429288" cy="1017771"/>
      </dsp:txXfrm>
    </dsp:sp>
    <dsp:sp modelId="{7961DF44-B192-4037-8ADA-6951ACF725BE}">
      <dsp:nvSpPr>
        <dsp:cNvPr id="0" name=""/>
        <dsp:cNvSpPr/>
      </dsp:nvSpPr>
      <dsp:spPr>
        <a:xfrm>
          <a:off x="0" y="3093199"/>
          <a:ext cx="5429288" cy="1017771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«Рабочий конь солому ест,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пустопляс - овес.»</a:t>
          </a:r>
          <a:endParaRPr lang="ru-RU" sz="1800" b="1" i="0" kern="1200" dirty="0"/>
        </a:p>
      </dsp:txBody>
      <dsp:txXfrm>
        <a:off x="0" y="3093199"/>
        <a:ext cx="5429288" cy="1017771"/>
      </dsp:txXfrm>
    </dsp:sp>
    <dsp:sp modelId="{0E2DFCB5-050F-4E9A-A6D0-6CC0A738B1D5}">
      <dsp:nvSpPr>
        <dsp:cNvPr id="0" name=""/>
        <dsp:cNvSpPr/>
      </dsp:nvSpPr>
      <dsp:spPr>
        <a:xfrm>
          <a:off x="0" y="4123528"/>
          <a:ext cx="5429288" cy="101777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rPr>
            <a:t>«Со стариками, с бабами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rPr>
            <a:t>Вам только воевать.» </a:t>
          </a:r>
          <a:endParaRPr lang="ru-RU" sz="1800" b="1" i="0" kern="1200" dirty="0">
            <a:solidFill>
              <a:schemeClr val="tx1"/>
            </a:solidFill>
          </a:endParaRPr>
        </a:p>
      </dsp:txBody>
      <dsp:txXfrm>
        <a:off x="0" y="4123528"/>
        <a:ext cx="5429288" cy="10177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CCD21-456D-4F90-B2E3-7B9144617605}">
      <dsp:nvSpPr>
        <dsp:cNvPr id="0" name=""/>
        <dsp:cNvSpPr/>
      </dsp:nvSpPr>
      <dsp:spPr>
        <a:xfrm>
          <a:off x="0" y="966"/>
          <a:ext cx="5429288" cy="10184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rPr>
            <a:t>«Ни конному проехать к нам,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rPr>
            <a:t>Ни пешему пройти.»</a:t>
          </a:r>
          <a:endParaRPr lang="ru-RU" sz="1800" b="1" i="0" kern="1200" dirty="0">
            <a:solidFill>
              <a:schemeClr val="tx1"/>
            </a:solidFill>
          </a:endParaRPr>
        </a:p>
      </dsp:txBody>
      <dsp:txXfrm>
        <a:off x="0" y="966"/>
        <a:ext cx="5429288" cy="1018471"/>
      </dsp:txXfrm>
    </dsp:sp>
    <dsp:sp modelId="{3B3C292A-0CD2-4B60-A5F7-C005985D81BF}">
      <dsp:nvSpPr>
        <dsp:cNvPr id="0" name=""/>
        <dsp:cNvSpPr/>
      </dsp:nvSpPr>
      <dsp:spPr>
        <a:xfrm>
          <a:off x="0" y="1031968"/>
          <a:ext cx="5429288" cy="1018471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«Как у Христа за пазухой.»</a:t>
          </a:r>
          <a:endParaRPr lang="ru-RU" sz="1800" b="1" i="0" kern="1200" dirty="0">
            <a:solidFill>
              <a:schemeClr val="tx1"/>
            </a:solidFill>
          </a:endParaRPr>
        </a:p>
      </dsp:txBody>
      <dsp:txXfrm>
        <a:off x="0" y="1031968"/>
        <a:ext cx="5429288" cy="1018471"/>
      </dsp:txXfrm>
    </dsp:sp>
    <dsp:sp modelId="{E563838B-F665-41BD-9C4E-E1DAA2689B86}">
      <dsp:nvSpPr>
        <dsp:cNvPr id="0" name=""/>
        <dsp:cNvSpPr/>
      </dsp:nvSpPr>
      <dsp:spPr>
        <a:xfrm>
          <a:off x="0" y="2062520"/>
          <a:ext cx="5429288" cy="101847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«Цвела, как маков цвет.»</a:t>
          </a:r>
          <a:endParaRPr lang="ru-RU" sz="1800" b="1" i="0" kern="1200" dirty="0">
            <a:solidFill>
              <a:schemeClr val="tx1"/>
            </a:solidFill>
          </a:endParaRPr>
        </a:p>
      </dsp:txBody>
      <dsp:txXfrm>
        <a:off x="0" y="2062520"/>
        <a:ext cx="5429288" cy="1018471"/>
      </dsp:txXfrm>
    </dsp:sp>
    <dsp:sp modelId="{7961DF44-B192-4037-8ADA-6951ACF725BE}">
      <dsp:nvSpPr>
        <dsp:cNvPr id="0" name=""/>
        <dsp:cNvSpPr/>
      </dsp:nvSpPr>
      <dsp:spPr>
        <a:xfrm>
          <a:off x="0" y="3093071"/>
          <a:ext cx="5429288" cy="1018471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«Чужая-то сторонушка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Не сахаром посыпана,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Не медом полита.»</a:t>
          </a:r>
          <a:endParaRPr lang="ru-RU" sz="1800" b="1" i="0" u="none" kern="1200" dirty="0"/>
        </a:p>
      </dsp:txBody>
      <dsp:txXfrm>
        <a:off x="0" y="3093071"/>
        <a:ext cx="5429288" cy="1018471"/>
      </dsp:txXfrm>
    </dsp:sp>
    <dsp:sp modelId="{0E2DFCB5-050F-4E9A-A6D0-6CC0A738B1D5}">
      <dsp:nvSpPr>
        <dsp:cNvPr id="0" name=""/>
        <dsp:cNvSpPr/>
      </dsp:nvSpPr>
      <dsp:spPr>
        <a:xfrm>
          <a:off x="0" y="4123622"/>
          <a:ext cx="5429288" cy="101847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«С работы, как ни мучайся,</a:t>
          </a:r>
          <a:endParaRPr lang="ru-RU" sz="1800" b="1" i="0" u="none" kern="1200" dirty="0" smtClean="0">
            <a:ea typeface="Times New Roman" pitchFamily="18" charset="0"/>
            <a:cs typeface="Courier New" pitchFamily="49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Не будешь ты богат,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latin typeface="Courier New" pitchFamily="49" charset="0"/>
              <a:ea typeface="Times New Roman" pitchFamily="18" charset="0"/>
              <a:cs typeface="Courier New" pitchFamily="49" charset="0"/>
            </a:rPr>
            <a:t>А будешь ты горбат</a:t>
          </a:r>
          <a:r>
            <a:rPr lang="ru-RU" sz="1800" b="1" i="0" u="none" kern="1200" dirty="0" smtClean="0">
              <a:ea typeface="Times New Roman" pitchFamily="18" charset="0"/>
              <a:cs typeface="Courier New" pitchFamily="49" charset="0"/>
            </a:rPr>
            <a:t>.»</a:t>
          </a:r>
          <a:endParaRPr lang="ru-RU" sz="1800" b="1" i="0" u="none" kern="1200" dirty="0">
            <a:solidFill>
              <a:schemeClr val="tx1"/>
            </a:solidFill>
          </a:endParaRPr>
        </a:p>
      </dsp:txBody>
      <dsp:txXfrm>
        <a:off x="0" y="4123622"/>
        <a:ext cx="5429288" cy="101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d65d2c3d04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849770" y="200076"/>
            <a:ext cx="3494305" cy="3094156"/>
          </a:xfrm>
          <a:prstGeom prst="rect">
            <a:avLst/>
          </a:prstGeom>
          <a:noFill/>
        </p:spPr>
      </p:pic>
      <p:pic>
        <p:nvPicPr>
          <p:cNvPr id="6" name="Picture 2" descr="K:\d65d2c3d04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00075" y="3563770"/>
            <a:ext cx="3494305" cy="309415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428736"/>
            <a:ext cx="6400800" cy="12144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Типы фольклорных единиц, используемых Н.А. Некрасовым в поэме «Кому на Руси жить хорошо»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K:\f4aa431602020728b61d9dbaa78843d4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86116" y="2571744"/>
            <a:ext cx="2530667" cy="3429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27184" y="5473005"/>
            <a:ext cx="2216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Презентацию подготовила </a:t>
            </a:r>
          </a:p>
          <a:p>
            <a:r>
              <a:rPr lang="ru-RU" sz="1400" dirty="0" smtClean="0"/>
              <a:t>преподаватель  </a:t>
            </a:r>
          </a:p>
          <a:p>
            <a:r>
              <a:rPr lang="ru-RU" sz="1400" dirty="0" smtClean="0"/>
              <a:t>русского языка и </a:t>
            </a:r>
          </a:p>
          <a:p>
            <a:r>
              <a:rPr lang="ru-RU" sz="1400" dirty="0" smtClean="0"/>
              <a:t>литературы </a:t>
            </a:r>
          </a:p>
          <a:p>
            <a:r>
              <a:rPr lang="ru-RU" sz="1400" dirty="0" smtClean="0"/>
              <a:t>АМПЛ №77</a:t>
            </a:r>
          </a:p>
          <a:p>
            <a:r>
              <a:rPr lang="ru-RU" sz="1400" dirty="0" smtClean="0"/>
              <a:t>Харламова С.А.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d65d2c3d040f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857356" y="500042"/>
          <a:ext cx="542928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d65d2c3d040f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1142984"/>
          <a:ext cx="542928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d65d2c3d040f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1142984"/>
          <a:ext cx="542928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d65d2c3d040f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2428892" cy="64291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Загадки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350046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5357818" y="857232"/>
          <a:ext cx="350046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4282" y="357166"/>
            <a:ext cx="8643998" cy="1143008"/>
            <a:chOff x="0" y="1519147"/>
            <a:chExt cx="3500462" cy="1158811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519147"/>
              <a:ext cx="3500462" cy="1158811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295" endPos="92000" dist="101600" dir="5400000" sy="-100000" algn="bl" rotWithShape="0"/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1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6568" y="1575715"/>
              <a:ext cx="3387326" cy="1045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Не лает, не кусается,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А не пускает в дом.</a:t>
              </a:r>
              <a:r>
                <a:rPr lang="ru-RU" sz="1300" b="1" kern="1200" dirty="0" smtClean="0">
                  <a:ea typeface="Times New Roman" pitchFamily="18" charset="0"/>
                  <a:cs typeface="Courier New" pitchFamily="49" charset="0"/>
                </a:rPr>
                <a:t> </a:t>
              </a:r>
              <a:endParaRPr lang="ru-RU" sz="1300" b="1" kern="1200" dirty="0"/>
            </a:p>
          </p:txBody>
        </p:sp>
      </p:grpSp>
      <p:pic>
        <p:nvPicPr>
          <p:cNvPr id="1026" name="Picture 2" descr="F:\184712.jpg"/>
          <p:cNvPicPr>
            <a:picLocks noChangeAspect="1" noChangeArrowheads="1"/>
          </p:cNvPicPr>
          <p:nvPr/>
        </p:nvPicPr>
        <p:blipFill>
          <a:blip r:embed="rId2" cstate="print"/>
          <a:srcRect l="21159" t="15909" r="24432" b="9091"/>
          <a:stretch>
            <a:fillRect/>
          </a:stretch>
        </p:blipFill>
        <p:spPr bwMode="auto">
          <a:xfrm>
            <a:off x="2857488" y="2357430"/>
            <a:ext cx="342902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2844" y="357166"/>
            <a:ext cx="8858312" cy="1160713"/>
            <a:chOff x="0" y="141252"/>
            <a:chExt cx="3500462" cy="1160713"/>
          </a:xfr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41252"/>
              <a:ext cx="3500462" cy="116071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6661" y="197913"/>
              <a:ext cx="3387140" cy="10473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300" b="1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Что, как ни машет крыльями,</a:t>
              </a:r>
            </a:p>
            <a:p>
              <a:pPr lvl="0" algn="ctr" defTabSz="5778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300" b="1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Небось, не полетит</a:t>
              </a:r>
              <a:endParaRPr lang="ru-RU" sz="1300" b="1" dirty="0">
                <a:latin typeface="Courier New" pitchFamily="49" charset="0"/>
                <a:ea typeface="Times New Roman" pitchFamily="18" charset="0"/>
                <a:cs typeface="Courier New" pitchFamily="49" charset="0"/>
              </a:endParaRPr>
            </a:p>
          </p:txBody>
        </p:sp>
      </p:grpSp>
      <p:pic>
        <p:nvPicPr>
          <p:cNvPr id="4098" name="Picture 2" descr="F:\wallpapers_76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57390"/>
            <a:ext cx="4826252" cy="38610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2844" y="214290"/>
            <a:ext cx="8858312" cy="1160713"/>
            <a:chOff x="0" y="2893239"/>
            <a:chExt cx="3500462" cy="116071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893239"/>
              <a:ext cx="3500462" cy="1160713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90000" dist="50800" dir="5400000" sy="-100000" algn="bl" rotWithShape="0"/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1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6661" y="2949900"/>
              <a:ext cx="3387140" cy="10473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latin typeface="Calibri" pitchFamily="34" charset="0"/>
                </a:rPr>
                <a:t>Жует, а есть не ест.</a:t>
              </a:r>
              <a:endParaRPr lang="ru-RU" sz="1300" b="1" kern="1200" dirty="0"/>
            </a:p>
          </p:txBody>
        </p:sp>
      </p:grpSp>
      <p:pic>
        <p:nvPicPr>
          <p:cNvPr id="5122" name="Picture 2" descr="F:\1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4282" y="214291"/>
            <a:ext cx="8715436" cy="1143008"/>
            <a:chOff x="0" y="4269232"/>
            <a:chExt cx="3500462" cy="116071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4269232"/>
              <a:ext cx="3500462" cy="1160713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6661" y="4325893"/>
              <a:ext cx="3387140" cy="10473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Летит - молчит, лежит - молчит,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Когда умрет, тогда ревет.</a:t>
              </a:r>
              <a:endParaRPr lang="ru-RU" sz="1300" b="1" kern="1200" dirty="0"/>
            </a:p>
          </p:txBody>
        </p:sp>
      </p:grpSp>
      <p:pic>
        <p:nvPicPr>
          <p:cNvPr id="2051" name="Picture 3" descr="F:\0000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6"/>
            <a:ext cx="4876800" cy="3657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4282" y="214290"/>
            <a:ext cx="8786874" cy="1158811"/>
            <a:chOff x="0" y="2893239"/>
            <a:chExt cx="3500462" cy="1158811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893239"/>
              <a:ext cx="3500462" cy="1158811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1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6568" y="2949807"/>
              <a:ext cx="3387326" cy="1045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Вот то, что больше вертится,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Пузатее становится</a:t>
              </a:r>
              <a:r>
                <a:rPr lang="ru-RU" sz="1300" b="1" kern="1200" dirty="0" smtClean="0">
                  <a:ea typeface="Times New Roman" pitchFamily="18" charset="0"/>
                  <a:cs typeface="Courier New" pitchFamily="49" charset="0"/>
                </a:rPr>
                <a:t>.</a:t>
              </a:r>
              <a:endParaRPr lang="ru-RU" sz="1300" b="1" kern="1200" dirty="0"/>
            </a:p>
          </p:txBody>
        </p:sp>
      </p:grpSp>
      <p:pic>
        <p:nvPicPr>
          <p:cNvPr id="3074" name="Picture 2" descr="F:\sch_spind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4746649" cy="32972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688" y="214290"/>
            <a:ext cx="8858312" cy="1153881"/>
            <a:chOff x="0" y="154916"/>
            <a:chExt cx="3500462" cy="1153881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54916"/>
              <a:ext cx="3500462" cy="1153881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6328" y="211244"/>
              <a:ext cx="3387806" cy="10412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300" b="1" kern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Всю жизнь свою ты кланялся</a:t>
              </a:r>
              <a:endParaRPr lang="ru-RU" sz="1300" b="1" kern="1200" dirty="0"/>
            </a:p>
          </p:txBody>
        </p:sp>
      </p:grpSp>
      <p:pic>
        <p:nvPicPr>
          <p:cNvPr id="6146" name="Picture 2" descr="F:\_376_app_axe02_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57430"/>
            <a:ext cx="4078416" cy="29154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d65d2c3d040f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и поговорки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1142984"/>
          <a:ext cx="542928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13049</TotalTime>
  <Words>416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Загадки</vt:lpstr>
      <vt:lpstr>Слайд 3</vt:lpstr>
      <vt:lpstr>Слайд 4</vt:lpstr>
      <vt:lpstr>Слайд 5</vt:lpstr>
      <vt:lpstr>Слайд 6</vt:lpstr>
      <vt:lpstr>Слайд 7</vt:lpstr>
      <vt:lpstr>Слайд 8</vt:lpstr>
      <vt:lpstr>Пословицы и поговорки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Надежда</cp:lastModifiedBy>
  <cp:revision>74</cp:revision>
  <dcterms:modified xsi:type="dcterms:W3CDTF">2011-10-03T09:33:07Z</dcterms:modified>
</cp:coreProperties>
</file>