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3" autoAdjust="0"/>
    <p:restoredTop sz="94707" autoAdjust="0"/>
  </p:normalViewPr>
  <p:slideViewPr>
    <p:cSldViewPr>
      <p:cViewPr varScale="1">
        <p:scale>
          <a:sx n="107" d="100"/>
          <a:sy n="107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3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1EEC10-CF01-4F59-860C-DC24BCE3D846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6C53AA-A4A9-4211-B9B1-5858A5491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915FD0-7660-404B-AE9E-D31260BF0A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873C-273A-49C5-BAC1-5D08B1AD9DC5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422FD-CEF5-4F5F-8C62-700D5079D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CC178-263A-4FC9-ADA4-35FE6A7CD914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26B2-B185-4BAE-8096-452622E42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74B2-E125-478C-BDB3-4D5CEF94C468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96CB-CE02-4DE5-BF97-49440CA1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7626-7934-4CFB-9587-2369BA92E948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E84B-D358-481D-84D1-C1A036195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CC50-8D30-42CD-8F20-97C97F4E2C22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EC904-4F49-4A72-81EA-9309A91B6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3BA8-79AC-422E-97D0-D649101A4D75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F231-3D1F-4C79-B714-676A7338F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FA10-4662-4052-8428-B28E652C114B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9F1A-2C72-4266-9CF7-92AC17E2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5714A-C03D-470D-B35F-88C04FF6B230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01A93-9C40-4568-B59D-507EA689B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502D-430F-4AAF-9088-25FC9F0398AC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E042-E4F9-49F5-9776-EB3C3B0E8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D52C-7C1C-4EA1-AFCD-56998EE40AD3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FC6E-2C3F-466A-97C4-EB9A08FC3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EDED-408D-45F0-BF25-9DB4174AF515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73B3-B4D5-453F-B398-B5B42AAD3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FF6BC-C4E9-4A30-BD8C-3A1A8C0D2C11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FFB34-32D0-4340-86A2-252FD5D22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DFF8CF-1CCB-4E62-9319-16997E9C0D44}" type="datetimeFigureOut">
              <a:rPr lang="ru-RU"/>
              <a:pPr>
                <a:defRPr/>
              </a:pPr>
              <a:t>15.01.2011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EEAB29-1A91-4F42-B2D7-09D688133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700" r:id="rId9"/>
    <p:sldLayoutId id="2147483691" r:id="rId10"/>
    <p:sldLayoutId id="2147483690" r:id="rId11"/>
    <p:sldLayoutId id="2147483689" r:id="rId12"/>
  </p:sldLayoutIdLst>
  <p:transition spd="slow">
    <p:checke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МОЯ ЛЮБИМАЯ КНИГА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sz="2200" smtClean="0"/>
              <a:t>Книги, быть может, самое </a:t>
            </a:r>
          </a:p>
          <a:p>
            <a:pPr marR="0">
              <a:lnSpc>
                <a:spcPct val="80000"/>
              </a:lnSpc>
            </a:pPr>
            <a:r>
              <a:rPr lang="ru-RU" sz="2200" smtClean="0"/>
              <a:t>лучшее, что способны оставить </a:t>
            </a:r>
          </a:p>
          <a:p>
            <a:pPr marR="0">
              <a:lnSpc>
                <a:spcPct val="80000"/>
              </a:lnSpc>
            </a:pPr>
            <a:r>
              <a:rPr lang="ru-RU" sz="2200" smtClean="0"/>
              <a:t>после себя сыны человеческие. </a:t>
            </a:r>
          </a:p>
          <a:p>
            <a:pPr marR="0">
              <a:lnSpc>
                <a:spcPct val="80000"/>
              </a:lnSpc>
            </a:pPr>
            <a:r>
              <a:rPr lang="ru-RU" sz="2200" smtClean="0"/>
              <a:t>Тем более такие книги.</a:t>
            </a:r>
          </a:p>
          <a:p>
            <a:pPr marR="0">
              <a:lnSpc>
                <a:spcPct val="80000"/>
              </a:lnSpc>
            </a:pPr>
            <a:r>
              <a:rPr lang="ru-RU" sz="2200" smtClean="0"/>
              <a:t>                                              В. Быков</a:t>
            </a:r>
          </a:p>
        </p:txBody>
      </p:sp>
    </p:spTree>
  </p:cSld>
  <p:clrMapOvr>
    <a:masterClrMapping/>
  </p:clrMapOvr>
  <p:transition spd="slow" advTm="4141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857375"/>
          </a:xfrm>
        </p:spPr>
        <p:txBody>
          <a:bodyPr/>
          <a:lstStyle/>
          <a:p>
            <a:pPr algn="just"/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	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/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	</a:t>
            </a:r>
            <a:r>
              <a:rPr lang="ru-RU" sz="2000" smtClean="0">
                <a:solidFill>
                  <a:schemeClr val="tx1"/>
                </a:solidFill>
              </a:rPr>
              <a:t>Данный поступок является как бы символическим концом ее душевных терзаний. Настена, уходя из жизни, уносит последнюю надежду мужа на « ту память крови» о нем – ребенка, продолжателя рода Гуськовых. Это подсознательное, но от имени всех, наказание Андрею – живи и помни.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2714625"/>
            <a:ext cx="3214687" cy="3714750"/>
          </a:xfrm>
        </p:spPr>
      </p:pic>
    </p:spTree>
  </p:cSld>
  <p:clrMapOvr>
    <a:masterClrMapping/>
  </p:clrMapOvr>
  <p:transition spd="slow" advTm="4281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95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>
            <a:normAutofit fontScale="625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</a:t>
            </a:r>
            <a:r>
              <a:rPr lang="ru-RU" sz="2900" dirty="0" smtClean="0"/>
              <a:t>Посередине Ангары закончились </a:t>
            </a:r>
            <a:r>
              <a:rPr lang="ru-RU" sz="2900" dirty="0" err="1" smtClean="0"/>
              <a:t>настеины</a:t>
            </a:r>
            <a:r>
              <a:rPr lang="ru-RU" sz="2900" dirty="0" smtClean="0"/>
              <a:t> метания, утонуло вместе с ней чувство «вины без вины», чувство ответственности,  чувство долга, необъяснимое  чувство стыда перед мужем и людьми. В раскрытии проблематики произведения немаловажную роль играет пейзаж. Природа сопровождает героев на протяжении повествования. Чрезвычайно тонко и точно соответствуют моменту пейзажные зарисовки. Небо, звезды, деревья, река- все словно усиливает своей энергией происходящее в героях, поэтому наиболее глубоко воспринимаются события. Обратите внимание: « Темно, до чего темно, беспросветно кругом! И давит, давит тяжестью с неба, и нет берегов- только вода , которая в любой момент может, не останавливаясь, разомкнуться и сомкнуться». 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/>
              <a:t>		На ряду с вещими снами, играющими определенную композиционную роль, присутствуют и другие символы- пророчества: героиня оступилась на кладбище утопленников, упала в обвалившуюся могилу.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900" dirty="0" smtClean="0"/>
              <a:t>		Умереть должен Гуськов , а гибнет </a:t>
            </a:r>
            <a:r>
              <a:rPr lang="ru-RU" sz="2900" dirty="0" err="1" smtClean="0"/>
              <a:t>Настена</a:t>
            </a:r>
            <a:r>
              <a:rPr lang="ru-RU" sz="2900" dirty="0" smtClean="0"/>
              <a:t>. Не означает ли это, что дезертир  умирает дважды и теперь уже навсегда. Он проведет остаток дней своих по-звериному. Его не « запомнит» земля.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 advTm="7656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>
                <a:solidFill>
                  <a:schemeClr val="accent1"/>
                </a:solidFill>
              </a:rPr>
              <a:t>Повесть «Живи и помни»-новый этап в творчестве Распутина В.Г.</a:t>
            </a:r>
          </a:p>
        </p:txBody>
      </p:sp>
      <p:pic>
        <p:nvPicPr>
          <p:cNvPr id="27650" name="Содержимое 3" descr="Расп1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6738" y="2286000"/>
            <a:ext cx="2822575" cy="4038600"/>
          </a:xfrm>
        </p:spPr>
      </p:pic>
    </p:spTree>
  </p:cSld>
  <p:clrMapOvr>
    <a:masterClrMapping/>
  </p:clrMapOvr>
  <p:transition spd="slow" advTm="5094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/>
              <a:t>Презентация любимой книги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ученика 8 класса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err="1" smtClean="0"/>
              <a:t>Старо-Юрашской</a:t>
            </a:r>
            <a:r>
              <a:rPr lang="ru-RU" sz="2400" dirty="0" smtClean="0"/>
              <a:t> средней школы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err="1" smtClean="0"/>
              <a:t>Елабужского</a:t>
            </a:r>
            <a:r>
              <a:rPr lang="ru-RU" sz="2400" dirty="0" smtClean="0"/>
              <a:t> муниципального района РТ </a:t>
            </a:r>
            <a:r>
              <a:rPr lang="ru-RU" sz="2400" dirty="0" err="1" smtClean="0"/>
              <a:t>Мингалеева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Рамиса</a:t>
            </a:r>
            <a:r>
              <a:rPr lang="ru-RU" sz="2400" dirty="0" smtClean="0"/>
              <a:t> </a:t>
            </a:r>
            <a:r>
              <a:rPr lang="ru-RU" sz="2400" dirty="0" err="1" smtClean="0"/>
              <a:t>Рамилевича</a:t>
            </a:r>
            <a:r>
              <a:rPr lang="ru-RU" sz="2400" dirty="0" smtClean="0"/>
              <a:t>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Учитель русского языка и литературы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I </a:t>
            </a:r>
            <a:r>
              <a:rPr lang="ru-RU" sz="2000" dirty="0" smtClean="0"/>
              <a:t>квалификационной категории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err="1" smtClean="0"/>
              <a:t>Салимова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Зульфия</a:t>
            </a:r>
            <a:r>
              <a:rPr lang="ru-RU" sz="2000" dirty="0" smtClean="0"/>
              <a:t> </a:t>
            </a:r>
            <a:r>
              <a:rPr lang="ru-RU" sz="2000" dirty="0" err="1" smtClean="0"/>
              <a:t>Минахметовна</a:t>
            </a:r>
            <a:endParaRPr lang="ru-RU" sz="2000" dirty="0"/>
          </a:p>
        </p:txBody>
      </p:sp>
    </p:spTree>
  </p:cSld>
  <p:clrMapOvr>
    <a:masterClrMapping/>
  </p:clrMapOvr>
  <p:transition spd="slow" advTm="3891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Я хочу рассказать вам о книге….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Книг много на свете. Некоторые, как бабочки однодневки, прочитала и забыла. А некоторые надолго западают в душу. Время от времени их хочется перечитывать. Каждый раз, перечитывая эти книги, находишь в них что-то новое, прежде не замеченное.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Такими произведениями радует нас уже долгие годы Валентин Григорьевич Распутин. Интерес к Распутину огромен во всем мире. Чем же его произведения так привлекают читателей? Согласитесь, он никогда не следует моде одного дня, какой-либо государственной идеологии. Его проблемы общечеловеческие. Он размышляет о нравственности, человеческой совести. </a:t>
            </a:r>
            <a:endParaRPr lang="ru-RU" dirty="0"/>
          </a:p>
        </p:txBody>
      </p:sp>
    </p:spTree>
  </p:cSld>
  <p:clrMapOvr>
    <a:masterClrMapping/>
  </p:clrMapOvr>
  <p:transition spd="slow" advTm="1011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Валентин Григорьевич Распутин</a:t>
            </a:r>
            <a:endParaRPr lang="ru-RU" dirty="0"/>
          </a:p>
        </p:txBody>
      </p:sp>
      <p:pic>
        <p:nvPicPr>
          <p:cNvPr id="17410" name="Содержимое 3" descr="Valentin_Rasputi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8963" y="1935163"/>
            <a:ext cx="2886075" cy="4389437"/>
          </a:xfrm>
        </p:spPr>
      </p:pic>
    </p:spTree>
  </p:cSld>
  <p:clrMapOvr>
    <a:masterClrMapping/>
  </p:clrMapOvr>
  <p:transition spd="slow" advTm="5547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buFont typeface="Wingdings 2" pitchFamily="18" charset="2"/>
              <a:buNone/>
            </a:pPr>
            <a:r>
              <a:rPr lang="ru-RU" sz="2800" smtClean="0"/>
              <a:t>  «Мы много говорим о гуманизме…Это, бессомненно, одно из первых понятий, составляющих человеческую жизнь. Оно заложено в человеке изначально – как способ существования среди себе подобных. Без любви к ближнему никто из нас обходиться не может».</a:t>
            </a:r>
          </a:p>
          <a:p>
            <a:pPr algn="r">
              <a:buFont typeface="Wingdings 2" pitchFamily="18" charset="2"/>
              <a:buNone/>
            </a:pPr>
            <a:r>
              <a:rPr lang="ru-RU" sz="2800" smtClean="0"/>
              <a:t>                                                                 В. Распутин</a:t>
            </a:r>
          </a:p>
          <a:p>
            <a:pPr algn="r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 advTm="8219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 всех его произведений особенно большое впечатление  произвела на меня повесть «Живи и помни»</a:t>
            </a:r>
            <a:endParaRPr lang="ru-RU" dirty="0"/>
          </a:p>
        </p:txBody>
      </p:sp>
      <p:pic>
        <p:nvPicPr>
          <p:cNvPr id="20482" name="Содержимое 3" descr="249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2143125"/>
            <a:ext cx="2647950" cy="4210050"/>
          </a:xfrm>
        </p:spPr>
      </p:pic>
    </p:spTree>
  </p:cSld>
  <p:clrMapOvr>
    <a:masterClrMapping/>
  </p:clrMapOvr>
  <p:transition spd="slow" advTm="4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Произведение впервые было напечатано в журнале «Наш современник» за 1974 год, а в 1977 году книга удостоена Государственной премии СССР.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В чем же сила данного произведения? Может быть в том, что автор продолжает извечную тему? Многие писатели уже обращались к этой теме - к теме войны. Может быть, есть что-то в сюжете? Да, в основе сюжета лежат детские впечатления поэта. Ему в родном селе </a:t>
            </a:r>
            <a:r>
              <a:rPr lang="ru-RU" dirty="0" err="1" smtClean="0"/>
              <a:t>Аталановке</a:t>
            </a:r>
            <a:r>
              <a:rPr lang="ru-RU" dirty="0" smtClean="0"/>
              <a:t> случилось видеть дезертира, которого вели по деревне. Эти воспоминания натолкнули его позже создать произведение, в центре которого прекраснейший характер деревенской женщины </a:t>
            </a:r>
            <a:r>
              <a:rPr lang="ru-RU" dirty="0" err="1" smtClean="0"/>
              <a:t>Настены</a:t>
            </a:r>
            <a:r>
              <a:rPr lang="ru-RU" dirty="0" smtClean="0"/>
              <a:t>. Именно ради нее, по признанию писателя , и писалась эта повесть.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 advTm="13016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357313"/>
            <a:ext cx="6096000" cy="4286250"/>
          </a:xfrm>
        </p:spPr>
      </p:pic>
    </p:spTree>
  </p:cSld>
  <p:clrMapOvr>
    <a:masterClrMapping/>
  </p:clrMapOvr>
  <p:transition spd="slow" advTm="4172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Главная героиня этой повести- </a:t>
            </a:r>
            <a:r>
              <a:rPr lang="ru-RU" dirty="0" err="1" smtClean="0"/>
              <a:t>Настена</a:t>
            </a:r>
            <a:r>
              <a:rPr lang="ru-RU" dirty="0" smtClean="0"/>
              <a:t>. </a:t>
            </a:r>
            <a:r>
              <a:rPr lang="ru-RU" dirty="0" err="1" smtClean="0"/>
              <a:t>Настена</a:t>
            </a:r>
            <a:r>
              <a:rPr lang="ru-RU" dirty="0" smtClean="0"/>
              <a:t>- характер идеальный. Распутин говорит о ней : она «с самого начало мечтала отдавать больше, чем принимать, - на то она и женщина, смягчать и сглаживать совместную жизнь, на то и дана ей эта удивительная сила, которая тем удивительней, нежней и богаче, чем чаще ею пользуются». И эта удивительно светлая женщина поставлена  жизнью в ситуацию трагического выбора. Ее муж Андрей Гуськов стал дезертиром. Это преступление мужа отчуждает </a:t>
            </a:r>
            <a:r>
              <a:rPr lang="ru-RU" dirty="0" err="1" smtClean="0"/>
              <a:t>Настену</a:t>
            </a:r>
            <a:r>
              <a:rPr lang="ru-RU" dirty="0" smtClean="0"/>
              <a:t> от людей. Не умея жить без единения с общей судьбой своих односельчан, </a:t>
            </a:r>
            <a:r>
              <a:rPr lang="ru-RU" dirty="0" err="1" smtClean="0"/>
              <a:t>Настена</a:t>
            </a:r>
            <a:r>
              <a:rPr lang="ru-RU" dirty="0" smtClean="0"/>
              <a:t> бросилась в воды Ангары.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	</a:t>
            </a:r>
            <a:endParaRPr lang="ru-RU" dirty="0"/>
          </a:p>
        </p:txBody>
      </p:sp>
    </p:spTree>
  </p:cSld>
  <p:clrMapOvr>
    <a:masterClrMapping/>
  </p:clrMapOvr>
  <p:transition spd="slow" advTm="10422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071563"/>
            <a:ext cx="6626225" cy="4389437"/>
          </a:xfrm>
        </p:spPr>
      </p:pic>
    </p:spTree>
  </p:cSld>
  <p:clrMapOvr>
    <a:masterClrMapping/>
  </p:clrMapOvr>
  <p:transition spd="slow" advTm="5454"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564</Words>
  <Application>Microsoft Office PowerPoint</Application>
  <PresentationFormat>Экран (4:3)</PresentationFormat>
  <Paragraphs>33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Я хочу рассказать вам о книге….</vt:lpstr>
      <vt:lpstr>Валентин Григорьевич Распутин</vt:lpstr>
      <vt:lpstr>Слайд 4</vt:lpstr>
      <vt:lpstr> Из всех его произведений особенно большое впечатление  произвела на меня повесть «Живи и помни»</vt:lpstr>
      <vt:lpstr>Слайд 6</vt:lpstr>
      <vt:lpstr>Слайд 7</vt:lpstr>
      <vt:lpstr>Слайд 8</vt:lpstr>
      <vt:lpstr>Слайд 9</vt:lpstr>
      <vt:lpstr>      Данный поступок является как бы символическим концом ее душевных терзаний. Настена, уходя из жизни, уносит последнюю надежду мужа на « ту память крови» о нем – ребенка, продолжателя рода Гуськовых. Это подсознательное, но от имени всех, наказание Андрею – живи и помни.</vt:lpstr>
      <vt:lpstr>Слайд 11</vt:lpstr>
      <vt:lpstr>Повесть «Живи и помни»-новый этап в творчестве Распутина В.Г.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КНИГА</dc:title>
  <dc:creator>Зульфия</dc:creator>
  <cp:lastModifiedBy>FuckYouBill</cp:lastModifiedBy>
  <cp:revision>13</cp:revision>
  <dcterms:created xsi:type="dcterms:W3CDTF">2011-01-14T18:54:21Z</dcterms:created>
  <dcterms:modified xsi:type="dcterms:W3CDTF">2011-01-15T08:19:04Z</dcterms:modified>
</cp:coreProperties>
</file>