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2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DFA2058-146F-4A43-9853-583A5DB5FEC9}" type="datetimeFigureOut">
              <a:rPr lang="ru-RU" smtClean="0"/>
              <a:t>09.09.2014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824367C-A987-4DE5-9CB8-BA7BFE2FCBA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FA2058-146F-4A43-9853-583A5DB5FEC9}" type="datetimeFigureOut">
              <a:rPr lang="ru-RU" smtClean="0"/>
              <a:t>09.09.2014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24367C-A987-4DE5-9CB8-BA7BFE2FCB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2DFA2058-146F-4A43-9853-583A5DB5FEC9}" type="datetimeFigureOut">
              <a:rPr lang="ru-RU" smtClean="0"/>
              <a:t>09.09.2014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824367C-A987-4DE5-9CB8-BA7BFE2FCB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FA2058-146F-4A43-9853-583A5DB5FEC9}" type="datetimeFigureOut">
              <a:rPr lang="ru-RU" smtClean="0"/>
              <a:t>09.09.2014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24367C-A987-4DE5-9CB8-BA7BFE2FCB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DFA2058-146F-4A43-9853-583A5DB5FEC9}" type="datetimeFigureOut">
              <a:rPr lang="ru-RU" smtClean="0"/>
              <a:t>09.09.2014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3824367C-A987-4DE5-9CB8-BA7BFE2FCBA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FA2058-146F-4A43-9853-583A5DB5FEC9}" type="datetimeFigureOut">
              <a:rPr lang="ru-RU" smtClean="0"/>
              <a:t>09.09.2014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24367C-A987-4DE5-9CB8-BA7BFE2FCB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FA2058-146F-4A43-9853-583A5DB5FEC9}" type="datetimeFigureOut">
              <a:rPr lang="ru-RU" smtClean="0"/>
              <a:t>09.09.2014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24367C-A987-4DE5-9CB8-BA7BFE2FCB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FA2058-146F-4A43-9853-583A5DB5FEC9}" type="datetimeFigureOut">
              <a:rPr lang="ru-RU" smtClean="0"/>
              <a:t>09.09.2014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24367C-A987-4DE5-9CB8-BA7BFE2FCB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DFA2058-146F-4A43-9853-583A5DB5FEC9}" type="datetimeFigureOut">
              <a:rPr lang="ru-RU" smtClean="0"/>
              <a:t>09.09.2014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24367C-A987-4DE5-9CB8-BA7BFE2FCB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FA2058-146F-4A43-9853-583A5DB5FEC9}" type="datetimeFigureOut">
              <a:rPr lang="ru-RU" smtClean="0"/>
              <a:t>09.09.2014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24367C-A987-4DE5-9CB8-BA7BFE2FCB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FA2058-146F-4A43-9853-583A5DB5FEC9}" type="datetimeFigureOut">
              <a:rPr lang="ru-RU" smtClean="0"/>
              <a:t>09.09.2014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24367C-A987-4DE5-9CB8-BA7BFE2FCBA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2DFA2058-146F-4A43-9853-583A5DB5FEC9}" type="datetimeFigureOut">
              <a:rPr lang="ru-RU" smtClean="0"/>
              <a:t>09.09.2014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3824367C-A987-4DE5-9CB8-BA7BFE2FCBA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3347864" y="2060848"/>
            <a:ext cx="5105400" cy="2868168"/>
          </a:xfrm>
        </p:spPr>
        <p:txBody>
          <a:bodyPr/>
          <a:lstStyle/>
          <a:p>
            <a:r>
              <a:rPr lang="ru-RU" sz="2400" i="1" dirty="0" smtClean="0"/>
              <a:t>Формирование у детей раннего возраста начальных представлений о полезных продуктах питания в процессе организации разных видов детской деятельности </a:t>
            </a:r>
            <a:endParaRPr lang="ru-RU" sz="24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2771800" y="366876"/>
            <a:ext cx="6372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Государственное  бюджетное  </a:t>
            </a:r>
            <a:r>
              <a:rPr lang="ru-RU" dirty="0"/>
              <a:t>д</a:t>
            </a:r>
            <a:r>
              <a:rPr lang="ru-RU" dirty="0" smtClean="0"/>
              <a:t>ошкольное  </a:t>
            </a:r>
            <a:r>
              <a:rPr lang="ru-RU" dirty="0"/>
              <a:t>о</a:t>
            </a:r>
            <a:r>
              <a:rPr lang="ru-RU" dirty="0" smtClean="0"/>
              <a:t>бразовательное  </a:t>
            </a:r>
            <a:r>
              <a:rPr lang="ru-RU" dirty="0"/>
              <a:t>у</a:t>
            </a:r>
            <a:r>
              <a:rPr lang="ru-RU" dirty="0" smtClean="0"/>
              <a:t>чреждение  детский сад №29              с приоритетным осуществлением деятельности по физическому развитию детей Калининского района Санкт-Петербурга   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635896" y="5914146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Работу подготовила воспитатель 2категории  Сергеева Н.С.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816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242048" cy="494928"/>
          </a:xfrm>
        </p:spPr>
        <p:txBody>
          <a:bodyPr>
            <a:normAutofit/>
          </a:bodyPr>
          <a:lstStyle/>
          <a:p>
            <a:pPr algn="ctr"/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</a:rPr>
              <a:t>вывод</a:t>
            </a:r>
            <a:endParaRPr lang="ru-RU" sz="2400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0160" y="1295188"/>
            <a:ext cx="7272808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У детей в процессе данной работы</a:t>
            </a:r>
            <a:r>
              <a:rPr lang="ru-RU" sz="2800" dirty="0" smtClean="0"/>
              <a:t>:</a:t>
            </a:r>
          </a:p>
          <a:p>
            <a:endParaRPr lang="ru-RU" sz="2800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dirty="0" smtClean="0"/>
              <a:t>Расширился и активизировался словарный запас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dirty="0" smtClean="0"/>
              <a:t>Сформировались элементарные понятия, представления о некоторых продуктах питания (фрукты, овощи, молоко, каша)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dirty="0" smtClean="0"/>
              <a:t>У детей продолжается процесс формирования КГН (понимание, что перед едой надо мыть руки, как правильно держать ложку, кушать аккуратно и пользоваться салфеткой )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008827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260648"/>
            <a:ext cx="7632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Федеральный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г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осударственный образовательный стандарт дошкольного образования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1141" y="1408273"/>
            <a:ext cx="7416824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u="sng" dirty="0" smtClean="0"/>
              <a:t>Ведущие виды детской деятельности в раннем возрасте (1год-3года):</a:t>
            </a:r>
          </a:p>
          <a:p>
            <a:pPr algn="ctr"/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dirty="0" smtClean="0"/>
              <a:t> Предметная деятельность и игры с составными и динамическими игрушками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dirty="0"/>
              <a:t> Э</a:t>
            </a:r>
            <a:r>
              <a:rPr lang="ru-RU" sz="2400" dirty="0" smtClean="0"/>
              <a:t>кспериментирование с материалами и веществами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dirty="0" smtClean="0"/>
              <a:t>Общение с взрослым и совместные игры со сверстниками под руководством взрослого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dirty="0" smtClean="0"/>
              <a:t>Самообслуживание и действия с бытовыми предметами-орудиями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dirty="0" smtClean="0"/>
              <a:t>Восприятие смысла музыки, сказок, стихов, рассматривание картинок, двигательная активность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981496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Предметная деятельность и игры с составными и динамическими игрушками</a:t>
            </a:r>
            <a:r>
              <a:rPr lang="ru-RU" sz="2400" b="0" dirty="0" smtClean="0"/>
              <a:t/>
            </a:r>
            <a:br>
              <a:rPr lang="ru-RU" sz="2400" b="0" dirty="0" smtClean="0"/>
            </a:br>
            <a:endParaRPr lang="ru-RU" sz="2400" b="0" dirty="0"/>
          </a:p>
        </p:txBody>
      </p:sp>
      <p:sp>
        <p:nvSpPr>
          <p:cNvPr id="5" name="TextBox 4"/>
          <p:cNvSpPr txBox="1"/>
          <p:nvPr/>
        </p:nvSpPr>
        <p:spPr>
          <a:xfrm>
            <a:off x="611560" y="1772816"/>
            <a:ext cx="7272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i="1" dirty="0" smtClean="0"/>
              <a:t>Игровая ситуация «Чудесный мешочек»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i="1" dirty="0" smtClean="0"/>
              <a:t>Игровая ситуация «Витаминная корзинка»</a:t>
            </a:r>
            <a:endParaRPr lang="ru-RU" sz="2400" i="1" dirty="0"/>
          </a:p>
        </p:txBody>
      </p:sp>
      <p:pic>
        <p:nvPicPr>
          <p:cNvPr id="1026" name="Picture 2" descr="D:\Настя\Рабочий стол\Новая папка (3)\DSC_02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780928"/>
            <a:ext cx="3491880" cy="23279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Настя\Рабочий стол\Новая папка (3)\DSC_02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964" y="3717032"/>
            <a:ext cx="3636404" cy="24242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6439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9552" y="188640"/>
            <a:ext cx="7242048" cy="926976"/>
          </a:xfrm>
        </p:spPr>
        <p:txBody>
          <a:bodyPr>
            <a:normAutofit/>
          </a:bodyPr>
          <a:lstStyle/>
          <a:p>
            <a:pPr algn="ctr"/>
            <a:r>
              <a:rPr lang="ru-RU" sz="2400" b="0" dirty="0" smtClean="0">
                <a:solidFill>
                  <a:schemeClr val="accent1">
                    <a:lumMod val="75000"/>
                  </a:schemeClr>
                </a:solidFill>
              </a:rPr>
              <a:t>Экспериментирование с материалами и веществами</a:t>
            </a:r>
            <a:endParaRPr lang="ru-RU" sz="2400" b="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5536" y="1196752"/>
            <a:ext cx="69127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 smtClean="0"/>
              <a:t>Работа с тестом «Посади огород»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 smtClean="0"/>
              <a:t>Игровая ситуация «Найди овощи в песке»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 smtClean="0"/>
              <a:t>Игровая ситуация «Найди фрукты в песке»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 smtClean="0"/>
              <a:t>Работа с красками «Яблочко на тарелочке»</a:t>
            </a:r>
          </a:p>
        </p:txBody>
      </p:sp>
      <p:pic>
        <p:nvPicPr>
          <p:cNvPr id="2050" name="Picture 2" descr="D:\Настя\Рабочий стол\Новая папка (3)\DSC_02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65117"/>
            <a:ext cx="3131840" cy="20878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Настя\Рабочий стол\Новая папка (3)\DSC_02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931" y="2766412"/>
            <a:ext cx="3082373" cy="20865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0419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242048" cy="842352"/>
          </a:xfrm>
        </p:spPr>
        <p:txBody>
          <a:bodyPr>
            <a:normAutofit/>
          </a:bodyPr>
          <a:lstStyle/>
          <a:p>
            <a:pPr algn="ctr"/>
            <a:r>
              <a:rPr lang="ru-RU" sz="2400" b="0" dirty="0" smtClean="0">
                <a:solidFill>
                  <a:schemeClr val="accent1">
                    <a:lumMod val="75000"/>
                  </a:schemeClr>
                </a:solidFill>
              </a:rPr>
              <a:t>Общение с взрослым и совместные игры со сверстниками под руководством взрослого</a:t>
            </a:r>
            <a:endParaRPr lang="ru-RU" sz="2400" b="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0842" y="1412776"/>
            <a:ext cx="79208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i="1" dirty="0" smtClean="0"/>
              <a:t>Дидактическая игра «Очистим репку от ботвы»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i="1" dirty="0" smtClean="0"/>
              <a:t>Упражнение «Передай репку по кругу»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i="1" dirty="0" smtClean="0"/>
              <a:t>«Сварим суп из овощей для куклы Кати»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i="1" dirty="0" smtClean="0"/>
              <a:t>«Морковка для зайки»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i="1" dirty="0" smtClean="0"/>
              <a:t>Игровая ситуация «Моим овощи и фрукты»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i="1" dirty="0"/>
              <a:t>Пальчиковая игра «Овощи</a:t>
            </a:r>
            <a:r>
              <a:rPr lang="ru-RU" sz="2400" i="1" dirty="0" smtClean="0"/>
              <a:t>»</a:t>
            </a:r>
            <a:endParaRPr lang="ru-RU" sz="24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5877272"/>
            <a:ext cx="77768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Дополнительно</a:t>
            </a:r>
            <a:r>
              <a:rPr lang="en-US" dirty="0" smtClean="0"/>
              <a:t>:</a:t>
            </a: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/>
              <a:t>Игровая ситуация «Накроем стол к обеду»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/>
              <a:t>Игровая ситуация «Моим руки»</a:t>
            </a:r>
            <a:endParaRPr lang="ru-RU" dirty="0"/>
          </a:p>
        </p:txBody>
      </p:sp>
      <p:pic>
        <p:nvPicPr>
          <p:cNvPr id="3074" name="Picture 2" descr="D:\Настя\Рабочий стол\Новая папка (3)\IMG_36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3789040"/>
            <a:ext cx="2719851" cy="2039888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5" name="Picture 2" descr="D:\Настя\Рабочий стол\Новая папка (3)\DSC_025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789040"/>
            <a:ext cx="3059832" cy="20398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7343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7242048" cy="770344"/>
          </a:xfrm>
        </p:spPr>
        <p:txBody>
          <a:bodyPr>
            <a:normAutofit/>
          </a:bodyPr>
          <a:lstStyle/>
          <a:p>
            <a:pPr algn="ctr"/>
            <a:r>
              <a:rPr lang="ru-RU" sz="2400" b="0" dirty="0" smtClean="0">
                <a:solidFill>
                  <a:schemeClr val="accent1">
                    <a:lumMod val="75000"/>
                  </a:schemeClr>
                </a:solidFill>
              </a:rPr>
              <a:t>Самообслуживание и действия с бытовыми предметами-орудиями</a:t>
            </a:r>
            <a:endParaRPr lang="ru-RU" sz="2400" b="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50" name="Picture 2" descr="D:\Настя\Рабочий стол\Новая папка (3)\IMG_36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149080"/>
            <a:ext cx="3323861" cy="24928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Настя\Рабочий стол\Новая папка (3)\IMG_36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149080"/>
            <a:ext cx="3323861" cy="24928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Настя\Рабочий стол\Новая папка (2)\DSC_02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67889"/>
            <a:ext cx="3290876" cy="25199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Настя\Рабочий стол\Новая папка (2)\DSC_019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7" y="1416748"/>
            <a:ext cx="3323862" cy="25199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9712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242048" cy="482312"/>
          </a:xfrm>
        </p:spPr>
        <p:txBody>
          <a:bodyPr>
            <a:normAutofit/>
          </a:bodyPr>
          <a:lstStyle/>
          <a:p>
            <a:pPr algn="ctr"/>
            <a:r>
              <a:rPr lang="ru-RU" sz="2400" b="0" dirty="0" smtClean="0">
                <a:solidFill>
                  <a:schemeClr val="accent1">
                    <a:lumMod val="75000"/>
                  </a:schemeClr>
                </a:solidFill>
              </a:rPr>
              <a:t>Восприятие смысла сказок, стихов</a:t>
            </a:r>
            <a:endParaRPr lang="ru-RU" sz="2400" b="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1196752"/>
            <a:ext cx="7416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/>
              <a:t>Игровая ситуация по русской народной сказке  «Репка» </a:t>
            </a:r>
            <a:endParaRPr lang="ru-RU" sz="2400" i="1" dirty="0"/>
          </a:p>
        </p:txBody>
      </p:sp>
      <p:pic>
        <p:nvPicPr>
          <p:cNvPr id="4098" name="Picture 2" descr="D:\Настя\Рабочий стол\Новая папка (3)\DSC_02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2348880"/>
            <a:ext cx="3240359" cy="21602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Настя\Рабочий стол\Новая папка (3)\DSC_027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717033"/>
            <a:ext cx="3456384" cy="23042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0116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242048" cy="410304"/>
          </a:xfrm>
        </p:spPr>
        <p:txBody>
          <a:bodyPr>
            <a:normAutofit/>
          </a:bodyPr>
          <a:lstStyle/>
          <a:p>
            <a:pPr algn="ctr"/>
            <a:r>
              <a:rPr lang="ru-RU" sz="2400" b="0" dirty="0" smtClean="0">
                <a:solidFill>
                  <a:schemeClr val="accent1">
                    <a:lumMod val="75000"/>
                  </a:schemeClr>
                </a:solidFill>
              </a:rPr>
              <a:t>Рассматривание картинок</a:t>
            </a:r>
            <a:endParaRPr lang="ru-RU" sz="2400" b="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7" name="Picture 3" descr="D:\Настя\Documents\ната\90098120_large_4979214_skanirovanie00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924944"/>
            <a:ext cx="2083691" cy="2924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568" y="1268760"/>
            <a:ext cx="6480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 smtClean="0"/>
              <a:t>Игровая ситуация «Огород»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 smtClean="0"/>
              <a:t>Игровая ситуация «Фруктовый сад»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 smtClean="0"/>
              <a:t>Игровая ситуация «Корова на лугу»</a:t>
            </a:r>
            <a:endParaRPr lang="ru-RU" sz="2400" dirty="0"/>
          </a:p>
        </p:txBody>
      </p:sp>
      <p:pic>
        <p:nvPicPr>
          <p:cNvPr id="1029" name="Picture 5" descr="D:\Настя\Documents\ната\8907421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4426" y="3084379"/>
            <a:ext cx="2939818" cy="220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Настя\Documents\ната\90098122_large_4979214_skanirovanie001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498" y="2924943"/>
            <a:ext cx="2083690" cy="29246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50298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7242048" cy="410304"/>
          </a:xfrm>
        </p:spPr>
        <p:txBody>
          <a:bodyPr>
            <a:normAutofit/>
          </a:bodyPr>
          <a:lstStyle/>
          <a:p>
            <a:pPr algn="ctr"/>
            <a:r>
              <a:rPr lang="ru-RU" sz="2400" b="0" dirty="0" smtClean="0">
                <a:solidFill>
                  <a:schemeClr val="accent1">
                    <a:lumMod val="75000"/>
                  </a:schemeClr>
                </a:solidFill>
              </a:rPr>
              <a:t>Двигательная активность</a:t>
            </a:r>
            <a:endParaRPr lang="ru-RU" sz="2400" b="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340768"/>
            <a:ext cx="7776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i="1" dirty="0" smtClean="0"/>
              <a:t>Динамическая пауза «Огородники»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i="1" dirty="0" smtClean="0"/>
              <a:t>Динамическое упражнение «Посадим репку в огороде»</a:t>
            </a:r>
            <a:endParaRPr lang="ru-RU" sz="2400" i="1" dirty="0"/>
          </a:p>
        </p:txBody>
      </p:sp>
      <p:pic>
        <p:nvPicPr>
          <p:cNvPr id="5122" name="Picture 2" descr="H:\DCIM\100D3100\DSC_02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541097"/>
            <a:ext cx="3312368" cy="22082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Настя\Рабочий стол\Новая папка (3)\DSC_026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861048"/>
            <a:ext cx="3563888" cy="23759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165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546</TotalTime>
  <Words>346</Words>
  <Application>Microsoft Office PowerPoint</Application>
  <PresentationFormat>Экран (4:3)</PresentationFormat>
  <Paragraphs>45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Изящная</vt:lpstr>
      <vt:lpstr>Формирование у детей раннего возраста начальных представлений о полезных продуктах питания в процессе организации разных видов детской деятельности </vt:lpstr>
      <vt:lpstr>Презентация PowerPoint</vt:lpstr>
      <vt:lpstr>Предметная деятельность и игры с составными и динамическими игрушками </vt:lpstr>
      <vt:lpstr>Экспериментирование с материалами и веществами</vt:lpstr>
      <vt:lpstr>Общение с взрослым и совместные игры со сверстниками под руководством взрослого</vt:lpstr>
      <vt:lpstr>Самообслуживание и действия с бытовыми предметами-орудиями</vt:lpstr>
      <vt:lpstr>Восприятие смысла сказок, стихов</vt:lpstr>
      <vt:lpstr>Рассматривание картинок</vt:lpstr>
      <vt:lpstr>Двигательная активность</vt:lpstr>
      <vt:lpstr>вывод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настя</dc:creator>
  <cp:lastModifiedBy>настя</cp:lastModifiedBy>
  <cp:revision>39</cp:revision>
  <dcterms:created xsi:type="dcterms:W3CDTF">2013-11-24T17:05:30Z</dcterms:created>
  <dcterms:modified xsi:type="dcterms:W3CDTF">2014-09-09T06:32:26Z</dcterms:modified>
</cp:coreProperties>
</file>