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7" r:id="rId5"/>
    <p:sldId id="258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044CD-DA11-404F-8F86-B820F614F109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27FE7-7309-4EFB-8F26-1CE736C8AC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044CD-DA11-404F-8F86-B820F614F109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27FE7-7309-4EFB-8F26-1CE736C8AC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044CD-DA11-404F-8F86-B820F614F109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27FE7-7309-4EFB-8F26-1CE736C8AC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044CD-DA11-404F-8F86-B820F614F109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27FE7-7309-4EFB-8F26-1CE736C8AC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044CD-DA11-404F-8F86-B820F614F109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27FE7-7309-4EFB-8F26-1CE736C8AC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044CD-DA11-404F-8F86-B820F614F109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27FE7-7309-4EFB-8F26-1CE736C8AC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044CD-DA11-404F-8F86-B820F614F109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27FE7-7309-4EFB-8F26-1CE736C8AC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044CD-DA11-404F-8F86-B820F614F109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27FE7-7309-4EFB-8F26-1CE736C8AC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044CD-DA11-404F-8F86-B820F614F109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27FE7-7309-4EFB-8F26-1CE736C8AC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044CD-DA11-404F-8F86-B820F614F109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27FE7-7309-4EFB-8F26-1CE736C8AC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044CD-DA11-404F-8F86-B820F614F109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27FE7-7309-4EFB-8F26-1CE736C8AC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044CD-DA11-404F-8F86-B820F614F109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27FE7-7309-4EFB-8F26-1CE736C8AC2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61856" y="4437112"/>
            <a:ext cx="3382144" cy="2115666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latin typeface="Arial Black" pitchFamily="34" charset="0"/>
              </a:rPr>
              <a:t>    </a:t>
            </a:r>
            <a:br>
              <a:rPr lang="ru-RU" sz="2800" dirty="0" smtClean="0">
                <a:latin typeface="Arial Black" pitchFamily="34" charset="0"/>
              </a:rPr>
            </a:br>
            <a:r>
              <a:rPr lang="ru-RU" sz="2800" dirty="0" smtClean="0">
                <a:latin typeface="Arial Black" pitchFamily="34" charset="0"/>
              </a:rPr>
              <a:t>Обучающее изложение.  </a:t>
            </a:r>
            <a:br>
              <a:rPr lang="ru-RU" sz="2800" dirty="0" smtClean="0">
                <a:latin typeface="Arial Black" pitchFamily="34" charset="0"/>
              </a:rPr>
            </a:br>
            <a:r>
              <a:rPr lang="ru-RU" sz="2800" dirty="0" smtClean="0">
                <a:latin typeface="Arial Black" pitchFamily="34" charset="0"/>
              </a:rPr>
              <a:t> </a:t>
            </a:r>
            <a:r>
              <a:rPr lang="ru-RU" sz="2800" dirty="0">
                <a:latin typeface="Arial Black" pitchFamily="34" charset="0"/>
              </a:rPr>
              <a:t/>
            </a:r>
            <a:br>
              <a:rPr lang="ru-RU" sz="2800" dirty="0">
                <a:latin typeface="Arial Black" pitchFamily="34" charset="0"/>
              </a:rPr>
            </a:br>
            <a:endParaRPr lang="ru-RU" sz="28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188640"/>
            <a:ext cx="4038600" cy="6408712"/>
          </a:xfrm>
        </p:spPr>
        <p:txBody>
          <a:bodyPr>
            <a:normAutofit fontScale="92500"/>
          </a:bodyPr>
          <a:lstStyle/>
          <a:p>
            <a:r>
              <a:rPr lang="ru-RU" sz="4200" dirty="0">
                <a:solidFill>
                  <a:srgbClr val="FF0000"/>
                </a:solidFill>
              </a:rPr>
              <a:t>Перепел </a:t>
            </a:r>
            <a:r>
              <a:rPr lang="ru-RU" dirty="0"/>
              <a:t>— пёстрая птица, размером чуть больше дрозда, серовато-песочного цвета, встречается от </a:t>
            </a:r>
            <a:r>
              <a:rPr lang="ru-RU" dirty="0" smtClean="0"/>
              <a:t>западных </a:t>
            </a:r>
            <a:r>
              <a:rPr lang="ru-RU" dirty="0"/>
              <a:t>границ России до Лены и Байкала. </a:t>
            </a:r>
            <a:r>
              <a:rPr lang="ru-RU" dirty="0">
                <a:latin typeface="Arial Black" pitchFamily="34" charset="0"/>
              </a:rPr>
              <a:t>Перепел — единственный перелетный вид среди куриных России</a:t>
            </a:r>
            <a:r>
              <a:rPr lang="ru-RU" dirty="0"/>
              <a:t>. Зимует в Африке, Индии, Китае. </a:t>
            </a:r>
            <a:r>
              <a:rPr lang="ru-RU" dirty="0" smtClean="0"/>
              <a:t>Весной перепел прилетает.</a:t>
            </a:r>
            <a:endParaRPr lang="ru-RU" dirty="0"/>
          </a:p>
        </p:txBody>
      </p:sp>
      <p:pic>
        <p:nvPicPr>
          <p:cNvPr id="8" name="Содержимое 6" descr="перепелки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6056" y="404664"/>
            <a:ext cx="2664296" cy="2088232"/>
          </a:xfrm>
          <a:prstGeom prst="rect">
            <a:avLst/>
          </a:prstGeom>
        </p:spPr>
      </p:pic>
      <p:pic>
        <p:nvPicPr>
          <p:cNvPr id="12" name="Содержимое 11" descr="перепел5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48200" y="2285602"/>
            <a:ext cx="4316288" cy="3951709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375476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Arial Black" pitchFamily="34" charset="0"/>
              </a:rPr>
              <a:t>мачты корабля</a:t>
            </a:r>
            <a:endParaRPr lang="ru-RU" dirty="0"/>
          </a:p>
        </p:txBody>
      </p:sp>
      <p:pic>
        <p:nvPicPr>
          <p:cNvPr id="5" name="Содержимое 4" descr="48876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060848"/>
            <a:ext cx="4038600" cy="3960350"/>
          </a:xfrm>
        </p:spPr>
      </p:pic>
      <p:pic>
        <p:nvPicPr>
          <p:cNvPr id="6" name="Содержимое 5" descr="Палуба судна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932040" y="1772816"/>
            <a:ext cx="3596456" cy="2951807"/>
          </a:xfrm>
        </p:spPr>
      </p:pic>
      <p:sp>
        <p:nvSpPr>
          <p:cNvPr id="7" name="Прямоугольник 6"/>
          <p:cNvSpPr/>
          <p:nvPr/>
        </p:nvSpPr>
        <p:spPr>
          <a:xfrm>
            <a:off x="4788024" y="404664"/>
            <a:ext cx="379142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>
                <a:latin typeface="Arial Black" pitchFamily="34" charset="0"/>
              </a:rPr>
              <a:t>Палуба судна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86800" cy="634082"/>
          </a:xfrm>
        </p:spPr>
        <p:txBody>
          <a:bodyPr>
            <a:noAutofit/>
          </a:bodyPr>
          <a:lstStyle/>
          <a:p>
            <a:r>
              <a:rPr lang="ru-RU" sz="6000" smtClean="0">
                <a:solidFill>
                  <a:srgbClr val="0070C0"/>
                </a:solidFill>
                <a:latin typeface="Arial Black" pitchFamily="34" charset="0"/>
              </a:rPr>
              <a:t>Перелетные </a:t>
            </a:r>
            <a:r>
              <a:rPr lang="ru-RU" sz="6000" smtClean="0">
                <a:solidFill>
                  <a:srgbClr val="0070C0"/>
                </a:solidFill>
                <a:latin typeface="Arial Black" pitchFamily="34" charset="0"/>
              </a:rPr>
              <a:t>птицы.</a:t>
            </a:r>
            <a:endParaRPr lang="ru-RU" sz="6000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96752"/>
            <a:ext cx="8435280" cy="54006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>
                <a:latin typeface="Arial Black" pitchFamily="34" charset="0"/>
              </a:rPr>
              <a:t>           Из </a:t>
            </a:r>
            <a:r>
              <a:rPr lang="ru-RU" dirty="0">
                <a:latin typeface="Arial Black" pitchFamily="34" charset="0"/>
              </a:rPr>
              <a:t>теплых стран летели домой перепелки. Они летели над морем. В пути их застигла буря. Птицы устали бороться с ветром.</a:t>
            </a:r>
            <a:br>
              <a:rPr lang="ru-RU" dirty="0">
                <a:latin typeface="Arial Black" pitchFamily="34" charset="0"/>
              </a:rPr>
            </a:br>
            <a:r>
              <a:rPr lang="ru-RU" dirty="0" smtClean="0">
                <a:latin typeface="Arial Black" pitchFamily="34" charset="0"/>
              </a:rPr>
              <a:t>        Они </a:t>
            </a:r>
            <a:r>
              <a:rPr lang="ru-RU" dirty="0">
                <a:latin typeface="Arial Black" pitchFamily="34" charset="0"/>
              </a:rPr>
              <a:t>присели отдохнуть на мачты корабля. Моряки насыпали на палубу хлебных крошек и семечек. Птицы отдохнули и стали клевать корм.</a:t>
            </a:r>
            <a:br>
              <a:rPr lang="ru-RU" dirty="0">
                <a:latin typeface="Arial Black" pitchFamily="34" charset="0"/>
              </a:rPr>
            </a:br>
            <a:r>
              <a:rPr lang="ru-RU" dirty="0" smtClean="0">
                <a:latin typeface="Arial Black" pitchFamily="34" charset="0"/>
              </a:rPr>
              <a:t>        Вот </a:t>
            </a:r>
            <a:r>
              <a:rPr lang="ru-RU" dirty="0">
                <a:latin typeface="Arial Black" pitchFamily="34" charset="0"/>
              </a:rPr>
              <a:t>вышло солнышко. Море успокоилось. Птицы обогрелись, взлетели на мачты. Перелетные гости почистили перышки, расправили крылья и отправились в путь.</a:t>
            </a:r>
            <a:br>
              <a:rPr lang="ru-RU" dirty="0">
                <a:latin typeface="Arial Black" pitchFamily="34" charset="0"/>
              </a:rPr>
            </a:br>
            <a:endParaRPr lang="ru-RU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dirty="0" smtClean="0"/>
              <a:t>План</a:t>
            </a:r>
            <a:endParaRPr lang="ru-RU" sz="6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525963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ü"/>
            </a:pPr>
            <a:r>
              <a:rPr lang="ru-RU" sz="6600" dirty="0" smtClean="0">
                <a:solidFill>
                  <a:srgbClr val="002060"/>
                </a:solidFill>
                <a:latin typeface="Arial Black" pitchFamily="34" charset="0"/>
              </a:rPr>
              <a:t>1</a:t>
            </a:r>
            <a:r>
              <a:rPr lang="ru-RU" sz="6600" dirty="0">
                <a:solidFill>
                  <a:srgbClr val="002060"/>
                </a:solidFill>
                <a:latin typeface="Arial Black" pitchFamily="34" charset="0"/>
              </a:rPr>
              <a:t>. </a:t>
            </a:r>
            <a:r>
              <a:rPr lang="ru-RU" sz="5800" dirty="0">
                <a:solidFill>
                  <a:srgbClr val="002060"/>
                </a:solidFill>
                <a:latin typeface="Arial Black" pitchFamily="34" charset="0"/>
              </a:rPr>
              <a:t>Трудный полет</a:t>
            </a:r>
            <a:r>
              <a:rPr lang="ru-RU" sz="5800" dirty="0" smtClean="0">
                <a:solidFill>
                  <a:srgbClr val="002060"/>
                </a:solidFill>
                <a:latin typeface="Arial Black" pitchFamily="34" charset="0"/>
              </a:rPr>
              <a:t>.</a:t>
            </a:r>
          </a:p>
          <a:p>
            <a:pPr>
              <a:buFont typeface="Wingdings" pitchFamily="2" charset="2"/>
              <a:buChar char="ü"/>
            </a:pPr>
            <a:r>
              <a:rPr lang="ru-RU" sz="6600" dirty="0" smtClean="0">
                <a:solidFill>
                  <a:srgbClr val="002060"/>
                </a:solidFill>
                <a:latin typeface="Arial Black" pitchFamily="34" charset="0"/>
              </a:rPr>
              <a:t>2</a:t>
            </a:r>
            <a:r>
              <a:rPr lang="ru-RU" sz="6600" dirty="0">
                <a:solidFill>
                  <a:srgbClr val="002060"/>
                </a:solidFill>
                <a:latin typeface="Arial Black" pitchFamily="34" charset="0"/>
              </a:rPr>
              <a:t>. </a:t>
            </a:r>
            <a:r>
              <a:rPr lang="ru-RU" sz="5200" dirty="0">
                <a:solidFill>
                  <a:srgbClr val="002060"/>
                </a:solidFill>
                <a:latin typeface="Arial Black" pitchFamily="34" charset="0"/>
              </a:rPr>
              <a:t>Отдых на корабле</a:t>
            </a:r>
            <a:r>
              <a:rPr lang="ru-RU" sz="5200" dirty="0" smtClean="0">
                <a:solidFill>
                  <a:srgbClr val="002060"/>
                </a:solidFill>
                <a:latin typeface="Arial Black" pitchFamily="34" charset="0"/>
              </a:rPr>
              <a:t>.</a:t>
            </a:r>
            <a:endParaRPr lang="ru-RU" sz="6600" dirty="0" smtClean="0">
              <a:solidFill>
                <a:srgbClr val="002060"/>
              </a:solidFill>
              <a:latin typeface="Arial Black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6600" dirty="0" smtClean="0">
                <a:solidFill>
                  <a:srgbClr val="002060"/>
                </a:solidFill>
                <a:latin typeface="Arial Black" pitchFamily="34" charset="0"/>
              </a:rPr>
              <a:t>3</a:t>
            </a:r>
            <a:r>
              <a:rPr lang="ru-RU" sz="6600" dirty="0">
                <a:solidFill>
                  <a:srgbClr val="002060"/>
                </a:solidFill>
                <a:latin typeface="Arial Black" pitchFamily="34" charset="0"/>
              </a:rPr>
              <a:t>. Снова в путь.</a:t>
            </a:r>
            <a:r>
              <a:rPr lang="ru-RU" sz="6600" dirty="0"/>
              <a:t/>
            </a:r>
            <a:br>
              <a:rPr lang="ru-RU" sz="6600" dirty="0"/>
            </a:b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95</Words>
  <Application>Microsoft Office PowerPoint</Application>
  <PresentationFormat>Экран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     Обучающее изложение.     </vt:lpstr>
      <vt:lpstr>Слайд 2</vt:lpstr>
      <vt:lpstr>мачты корабля</vt:lpstr>
      <vt:lpstr>Перелетные птицы.</vt:lpstr>
      <vt:lpstr>План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Обучающее изложение  №1  по коллективно составленному плану. </dc:title>
  <dc:creator>Кулешова Т.В.</dc:creator>
  <cp:lastModifiedBy>Дом</cp:lastModifiedBy>
  <cp:revision>3</cp:revision>
  <dcterms:created xsi:type="dcterms:W3CDTF">2015-05-10T13:47:44Z</dcterms:created>
  <dcterms:modified xsi:type="dcterms:W3CDTF">2015-05-17T16:09:26Z</dcterms:modified>
</cp:coreProperties>
</file>