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7C189-1D76-41A6-91DE-65D56DB4EE08}" type="datetimeFigureOut">
              <a:rPr lang="ru-RU" smtClean="0"/>
              <a:pPr/>
              <a:t>10.11.2011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301C08-FC0F-4B6C-920F-F68746A4565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301C08-FC0F-4B6C-920F-F68746A45659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10.11.2011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newsflash/>
    <p:sndAc>
      <p:stSnd>
        <p:snd r:embed="rId1" name="hammer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  <p:sndAc>
      <p:stSnd>
        <p:snd r:embed="rId1" name="hammer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  <p:sndAc>
      <p:stSnd>
        <p:snd r:embed="rId1" name="hammer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10.11.2011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newsflash/>
    <p:sndAc>
      <p:stSnd>
        <p:snd r:embed="rId1" name="hammer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newsflash/>
    <p:sndAc>
      <p:stSnd>
        <p:snd r:embed="rId1" name="hammer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newsflash/>
    <p:sndAc>
      <p:stSnd>
        <p:snd r:embed="rId1" name="hammer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10.11.2011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newsflash/>
    <p:sndAc>
      <p:stSnd>
        <p:snd r:embed="rId1" name="hammer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newsflash/>
    <p:sndAc>
      <p:stSnd>
        <p:snd r:embed="rId1" name="hammer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  <p:sndAc>
      <p:stSnd>
        <p:snd r:embed="rId1" name="hammer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newsflash/>
    <p:sndAc>
      <p:stSnd>
        <p:snd r:embed="rId1" name="hammer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newsflash/>
    <p:sndAc>
      <p:stSnd>
        <p:snd r:embed="rId1" name="hammer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10.11.2011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>
    <p:newsflash/>
    <p:sndAc>
      <p:stSnd>
        <p:snd r:embed="rId13" name="hammer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14942" y="3699804"/>
            <a:ext cx="3548058" cy="2515278"/>
          </a:xfrm>
        </p:spPr>
        <p:txBody>
          <a:bodyPr/>
          <a:lstStyle/>
          <a:p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2357430"/>
            <a:ext cx="7701275" cy="923330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  <a:scene3d>
            <a:camera prst="orthographicFront"/>
            <a:lightRig rig="flat" dir="tl">
              <a:rot lat="0" lon="0" rev="6600000"/>
            </a:lightRig>
          </a:scene3d>
          <a:sp3d>
            <a:bevelT/>
          </a:sp3d>
        </p:spPr>
        <p:txBody>
          <a:bodyPr wrap="none" lIns="91440" tIns="45720" rIns="91440" bIns="45720"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Биография А.А. Блока</a:t>
            </a:r>
            <a:endParaRPr lang="ru-RU" sz="5400" b="1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newsflash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Содержимое 9" descr="Blok_somov.jpg"/>
          <p:cNvPicPr>
            <a:picLocks noGrp="1" noChangeAspect="1"/>
          </p:cNvPicPr>
          <p:nvPr>
            <p:ph sz="quarter" idx="1"/>
          </p:nvPr>
        </p:nvPicPr>
        <p:blipFill>
          <a:blip r:embed="rId3" cstate="print">
            <a:lum bright="-22000" contrast="-10000"/>
          </a:blip>
          <a:stretch>
            <a:fillRect/>
          </a:stretch>
        </p:blipFill>
        <p:spPr>
          <a:xfrm>
            <a:off x="5429250" y="1034982"/>
            <a:ext cx="3257550" cy="4816611"/>
          </a:xfrm>
          <a:effectLst>
            <a:outerShdw blurRad="177800" dist="50800" dir="12240000" algn="ctr" rotWithShape="0">
              <a:srgbClr val="000000">
                <a:alpha val="65000"/>
              </a:srgbClr>
            </a:outerShdw>
          </a:effectLst>
        </p:spPr>
      </p:pic>
      <p:sp>
        <p:nvSpPr>
          <p:cNvPr id="8" name="Текст 7"/>
          <p:cNvSpPr>
            <a:spLocks noGrp="1"/>
          </p:cNvSpPr>
          <p:nvPr>
            <p:ph type="body" idx="2"/>
          </p:nvPr>
        </p:nvSpPr>
        <p:spPr>
          <a:xfrm>
            <a:off x="642910" y="928670"/>
            <a:ext cx="4714908" cy="4472006"/>
          </a:xfrm>
        </p:spPr>
        <p:txBody>
          <a:bodyPr>
            <a:normAutofit lnSpcReduction="10000"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smtClean="0"/>
              <a:t>Родился 16 (28) ноября 1880 года. По происхождению, семейным и родственным связям, дружеским отношениям поэт, принадлежал к кругу старой русской интеллигенции, из поколения в поколения служившей науке и литературе. Единственный ребёнок третьей дочери ректора Санкт-Петербургского университета Андрея Бекетова, Александры Андреевны. Мать поэта вскоре после рождения сына из-за невыносимого отношения мужа, варшавского юриста немецкого происхождения Александра Львовича Блока, (1852—1909) ушла от него. В 1889 году мать Блока вторично вышла замуж за гвардейского офицера.</a:t>
            </a:r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Block_portrait.pn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1000100" y="1857364"/>
            <a:ext cx="2500330" cy="2810716"/>
          </a:xfrm>
        </p:spPr>
      </p:pic>
      <p:sp>
        <p:nvSpPr>
          <p:cNvPr id="8" name="Текст 7"/>
          <p:cNvSpPr>
            <a:spLocks noGrp="1"/>
          </p:cNvSpPr>
          <p:nvPr>
            <p:ph type="body" idx="2"/>
          </p:nvPr>
        </p:nvSpPr>
        <p:spPr>
          <a:xfrm>
            <a:off x="4143372" y="1000108"/>
            <a:ext cx="4479800" cy="5357850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smtClean="0"/>
              <a:t>Девятилетний Блок поселился с матерью и отчимом в </a:t>
            </a:r>
            <a:r>
              <a:rPr lang="ru-RU" dirty="0" err="1" smtClean="0"/>
              <a:t>Гpенадаpских</a:t>
            </a:r>
            <a:r>
              <a:rPr lang="ru-RU" dirty="0" smtClean="0"/>
              <a:t> казармах, расположенных на окраине Петербурга, на берегу Большой </a:t>
            </a:r>
            <a:r>
              <a:rPr lang="ru-RU" dirty="0" err="1" smtClean="0"/>
              <a:t>Невки</a:t>
            </a:r>
            <a:r>
              <a:rPr lang="ru-RU" dirty="0" smtClean="0"/>
              <a:t>. Тогда же Блока и отдали в гимназию. В 1897 году, очутившись с матерью за границей, в немецком курортном городке </a:t>
            </a:r>
            <a:r>
              <a:rPr lang="ru-RU" dirty="0" err="1" smtClean="0"/>
              <a:t>Бад</a:t>
            </a:r>
            <a:r>
              <a:rPr lang="ru-RU" dirty="0" smtClean="0"/>
              <a:t> </a:t>
            </a:r>
            <a:r>
              <a:rPr lang="ru-RU" dirty="0" err="1" smtClean="0"/>
              <a:t>Наугейме</a:t>
            </a:r>
            <a:r>
              <a:rPr lang="ru-RU" dirty="0" smtClean="0"/>
              <a:t>, Блок пережил первую, но очень сильную юношескую влюблённость. Она оставила глубокий след в его поэзии. В 1898 году гимназия была окончена, и Блок «довольно безотчетно» поступил на юридический факультет петербургского университета. </a:t>
            </a:r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Vladimir-Solovyov.jpg"/>
          <p:cNvPicPr>
            <a:picLocks noGrp="1" noChangeAspect="1"/>
          </p:cNvPicPr>
          <p:nvPr>
            <p:ph sz="quarter" idx="1"/>
          </p:nvPr>
        </p:nvPicPr>
        <p:blipFill>
          <a:blip r:embed="rId3" cstate="print">
            <a:lum bright="5000" contrast="14000"/>
          </a:blip>
          <a:stretch>
            <a:fillRect/>
          </a:stretch>
        </p:blipFill>
        <p:spPr>
          <a:xfrm>
            <a:off x="571472" y="1571612"/>
            <a:ext cx="3000396" cy="374010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Текст 7"/>
          <p:cNvSpPr>
            <a:spLocks noGrp="1"/>
          </p:cNvSpPr>
          <p:nvPr>
            <p:ph type="body" idx="2"/>
          </p:nvPr>
        </p:nvSpPr>
        <p:spPr>
          <a:xfrm>
            <a:off x="3929058" y="1142984"/>
            <a:ext cx="4714908" cy="5429288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ru-RU" sz="1800" dirty="0" smtClean="0"/>
              <a:t>Через три года, убедившись, что совершенно чужд юридической науке, он перевелся на </a:t>
            </a:r>
            <a:r>
              <a:rPr lang="ru-RU" sz="1800" dirty="0" err="1" smtClean="0"/>
              <a:t>славяно-pусское</a:t>
            </a:r>
            <a:r>
              <a:rPr lang="ru-RU" sz="1800" dirty="0" smtClean="0"/>
              <a:t> отделение </a:t>
            </a:r>
            <a:r>
              <a:rPr lang="ru-RU" sz="1800" dirty="0" err="1" smtClean="0"/>
              <a:t>истоpико-филологического</a:t>
            </a:r>
            <a:r>
              <a:rPr lang="ru-RU" sz="1800" dirty="0" smtClean="0"/>
              <a:t> факультета, которое окончил в 1906 году. Двоюродный брат поэта и впоследствии священника Сергея Михайловича Соловьёва (Младшего), ставшего одним из самых близких друзей молодого Блока. Родственные и дружеские связи с семьёй философа Владимира Соловьёва оказали влияние на его творчество.</a:t>
            </a: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000100" y="5357826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Владимир Соловьёв</a:t>
            </a:r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Блок.jpg"/>
          <p:cNvPicPr>
            <a:picLocks noGrp="1" noChangeAspect="1"/>
          </p:cNvPicPr>
          <p:nvPr>
            <p:ph sz="quarter" idx="1"/>
          </p:nvPr>
        </p:nvPicPr>
        <p:blipFill>
          <a:blip r:embed="rId3" cstate="print">
            <a:lum bright="-4000" contrast="19000"/>
          </a:blip>
          <a:stretch>
            <a:fillRect/>
          </a:stretch>
        </p:blipFill>
        <p:spPr>
          <a:xfrm>
            <a:off x="571472" y="1357298"/>
            <a:ext cx="3105107" cy="4048140"/>
          </a:xfrm>
        </p:spPr>
      </p:pic>
      <p:sp>
        <p:nvSpPr>
          <p:cNvPr id="8" name="Текст 7"/>
          <p:cNvSpPr>
            <a:spLocks noGrp="1"/>
          </p:cNvSpPr>
          <p:nvPr>
            <p:ph type="body" idx="2"/>
          </p:nvPr>
        </p:nvSpPr>
        <p:spPr>
          <a:xfrm>
            <a:off x="4000496" y="857232"/>
            <a:ext cx="4643470" cy="5357850"/>
          </a:xfrm>
        </p:spPr>
        <p:txBody>
          <a:bodyPr>
            <a:normAutofit fontScale="92500" lnSpcReduction="10000"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smtClean="0"/>
              <a:t>Первые стихи Блок написал в пять лет. С детства Александр Блок каждое лето проводил в подмосковном имении деда </a:t>
            </a:r>
            <a:r>
              <a:rPr lang="ru-RU" dirty="0" err="1" smtClean="0"/>
              <a:t>Шахматово</a:t>
            </a:r>
            <a:r>
              <a:rPr lang="ru-RU" dirty="0" smtClean="0"/>
              <a:t>. В 8 км находилось имение друга Бекетова, великого русского химика Дмитрия Менделеева </a:t>
            </a:r>
            <a:r>
              <a:rPr lang="ru-RU" dirty="0" err="1" smtClean="0"/>
              <a:t>Боблово</a:t>
            </a:r>
            <a:r>
              <a:rPr lang="ru-RU" dirty="0" smtClean="0"/>
              <a:t>.    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В 1903 году Блок женился на Любови Менделеевой, дочери Д. И. Менделеева, героине его первой книги стихов «Стихи о Прекрасной Даме». Они были, как принц и принцесса, но, увы, Александр Блок не был постоянен в своих амурных делах и периодически влюблялся в светских львиц: одно время это была актриса Наталья Николаевна </a:t>
            </a:r>
            <a:r>
              <a:rPr lang="ru-RU" dirty="0" err="1" smtClean="0"/>
              <a:t>Волохова</a:t>
            </a:r>
            <a:r>
              <a:rPr lang="ru-RU" dirty="0" smtClean="0"/>
              <a:t>, потом — оперная певица </a:t>
            </a:r>
            <a:r>
              <a:rPr lang="ru-RU" dirty="0" err="1" smtClean="0"/>
              <a:t>Андреева-Дельмас</a:t>
            </a:r>
            <a:r>
              <a:rPr lang="ru-RU" dirty="0" smtClean="0"/>
              <a:t>. Любовь </a:t>
            </a:r>
            <a:r>
              <a:rPr lang="ru-RU" dirty="0" err="1" smtClean="0"/>
              <a:t>Дмитреевна</a:t>
            </a:r>
            <a:r>
              <a:rPr lang="ru-RU" dirty="0" smtClean="0"/>
              <a:t> хотела подать на развод, но Александр Блок был против. Впрочем, после первой мировой войны он успокоился и прожил последние годы с Любовью Дмитриевной верным мужем</a:t>
            </a:r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432px-Alexander-Blok-Ramzes.jp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857224" y="1357298"/>
            <a:ext cx="2686040" cy="3730611"/>
          </a:xfrm>
        </p:spPr>
      </p:pic>
      <p:sp>
        <p:nvSpPr>
          <p:cNvPr id="8" name="Текст 7"/>
          <p:cNvSpPr>
            <a:spLocks noGrp="1"/>
          </p:cNvSpPr>
          <p:nvPr>
            <p:ph type="body" idx="2"/>
          </p:nvPr>
        </p:nvSpPr>
        <p:spPr>
          <a:xfrm>
            <a:off x="4000496" y="1000108"/>
            <a:ext cx="4479800" cy="4472006"/>
          </a:xfrm>
        </p:spPr>
        <p:txBody>
          <a:bodyPr>
            <a:normAutofit fontScale="92500" lnSpcReduction="20000"/>
          </a:bodyPr>
          <a:lstStyle/>
          <a:p>
            <a:pPr>
              <a:buFont typeface="Courier New" pitchFamily="49" charset="0"/>
              <a:buChar char="o"/>
            </a:pPr>
            <a:r>
              <a:rPr lang="ru-RU" dirty="0" smtClean="0"/>
              <a:t>Февральскую и Октябрьскую революции Блок встретил со смешанными чувствами. Он отказался от эмиграции, считая, что должен быть с Россией в трудное время. В начале мая 1917 года был принят на работу в «Чрезвычайную следственную комиссию для расследования противозаконных по должности действий бывших министров, </a:t>
            </a:r>
            <a:r>
              <a:rPr lang="ru-RU" dirty="0" err="1" smtClean="0"/>
              <a:t>главноуправляющих</a:t>
            </a:r>
            <a:r>
              <a:rPr lang="ru-RU" dirty="0" smtClean="0"/>
              <a:t> и прочих высших должностных лиц как гражданских, так и военных и морских ведомств» в должности редактора. В августе Блок начал трудиться над рукописью, которую он рассматривал как часть будущего отчёта Чрезвычайной следственной комиссии и которая была опубликована в журнале «Былое» (№ 15, 1919 г.), и в виде книжки под названием «Последние дни»</a:t>
            </a:r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2"/>
          </p:nvPr>
        </p:nvSpPr>
        <p:spPr>
          <a:xfrm>
            <a:off x="1142976" y="500042"/>
            <a:ext cx="7000924" cy="507209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Белоруссия</a:t>
            </a:r>
          </a:p>
          <a:p>
            <a:endParaRPr lang="ru-RU" dirty="0" smtClean="0"/>
          </a:p>
          <a:p>
            <a:r>
              <a:rPr lang="ru-RU" dirty="0" smtClean="0"/>
              <a:t>Поэт побывал в августе 1916 года, когда по территории Белоруссии катилась война с "германцами". </a:t>
            </a:r>
            <a:r>
              <a:rPr lang="ru-RU" dirty="0" err="1" smtClean="0"/>
              <a:t>Полесские</a:t>
            </a:r>
            <a:r>
              <a:rPr lang="ru-RU" dirty="0" smtClean="0"/>
              <a:t> дороги поэта - от </a:t>
            </a:r>
            <a:r>
              <a:rPr lang="ru-RU" dirty="0" err="1" smtClean="0"/>
              <a:t>Парахонска</a:t>
            </a:r>
            <a:r>
              <a:rPr lang="ru-RU" dirty="0" smtClean="0"/>
              <a:t> до Лунинца, далее до деревушки Колбы </a:t>
            </a:r>
            <a:r>
              <a:rPr lang="ru-RU" dirty="0" err="1" smtClean="0"/>
              <a:t>Пинского</a:t>
            </a:r>
            <a:r>
              <a:rPr lang="ru-RU" dirty="0" smtClean="0"/>
              <a:t> района. По пути на </a:t>
            </a:r>
            <a:r>
              <a:rPr lang="ru-RU" dirty="0" err="1" smtClean="0"/>
              <a:t>Пинщину</a:t>
            </a:r>
            <a:r>
              <a:rPr lang="ru-RU" dirty="0" smtClean="0"/>
              <a:t> он останавливался в Могилеве и Гомеле, осматривал достопримечательности, в особенности дворец Румянцевых—Паскевичей.</a:t>
            </a:r>
          </a:p>
          <a:p>
            <a:endParaRPr lang="ru-RU" dirty="0" smtClean="0"/>
          </a:p>
          <a:p>
            <a:r>
              <a:rPr lang="ru-RU" sz="1800" dirty="0" smtClean="0"/>
              <a:t>Запись в дневнике поэта: "Тема для фантастического рассказа: "Три часа в Могилеве на Днепре". Высокий берег, белые церкви над месяцем и быстрые сумерки". Видимо, рассказ о Могилеве Блок написал, но не успел опубликовать. Вместе с другими рукописями он был уничтожен в усадьбе </a:t>
            </a:r>
            <a:r>
              <a:rPr lang="ru-RU" sz="1800" dirty="0" err="1" smtClean="0"/>
              <a:t>Шахматово</a:t>
            </a:r>
            <a:r>
              <a:rPr lang="ru-RU" sz="1800" dirty="0" smtClean="0"/>
              <a:t> во время пожара в 1921 году. [3]</a:t>
            </a:r>
            <a:endParaRPr lang="ru-RU" sz="1800" dirty="0"/>
          </a:p>
        </p:txBody>
      </p:sp>
    </p:spTree>
  </p:cSld>
  <p:clrMapOvr>
    <a:masterClrMapping/>
  </p:clrMapOvr>
  <p:transition>
    <p:newsflash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440px-Alexander-Blok-Sedoe-Utro.jpg"/>
          <p:cNvPicPr>
            <a:picLocks noGrp="1" noChangeAspect="1"/>
          </p:cNvPicPr>
          <p:nvPr>
            <p:ph sz="quarter" idx="1"/>
          </p:nvPr>
        </p:nvPicPr>
        <p:blipFill>
          <a:blip r:embed="rId3" cstate="print">
            <a:lum bright="-31000" contrast="35000"/>
          </a:blip>
          <a:stretch>
            <a:fillRect/>
          </a:stretch>
        </p:blipFill>
        <p:spPr>
          <a:xfrm>
            <a:off x="457200" y="1368807"/>
            <a:ext cx="3257550" cy="4434710"/>
          </a:xfrm>
        </p:spPr>
      </p:pic>
      <p:sp>
        <p:nvSpPr>
          <p:cNvPr id="8" name="Текст 7"/>
          <p:cNvSpPr>
            <a:spLocks noGrp="1"/>
          </p:cNvSpPr>
          <p:nvPr>
            <p:ph type="body" idx="2"/>
          </p:nvPr>
        </p:nvSpPr>
        <p:spPr>
          <a:xfrm>
            <a:off x="3857620" y="428604"/>
            <a:ext cx="4929222" cy="6072230"/>
          </a:xfrm>
        </p:spPr>
        <p:txBody>
          <a:bodyPr>
            <a:normAutofit fontScale="92500" lnSpcReduction="20000"/>
          </a:bodyPr>
          <a:lstStyle/>
          <a:p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Творчество</a:t>
            </a:r>
          </a:p>
          <a:p>
            <a:r>
              <a:rPr lang="ru-RU" dirty="0" smtClean="0"/>
              <a:t> </a:t>
            </a:r>
          </a:p>
          <a:p>
            <a:r>
              <a:rPr lang="ru-RU" dirty="0" smtClean="0"/>
              <a:t>Начинал Блок в духе символизма («Стихи о Прекрасной Даме», 1904, ощущение кризиса которого провозгласил в драме «Балаганчик» (1906). Лирика Блока, по своей «стихийности» близкая музыке, формировалась под воздействием романса. Через углубление социальных тенденций (цикл «Город», 1904—1908), религиозного интереса (цикл «Снежная маска», Изд. «</a:t>
            </a:r>
            <a:r>
              <a:rPr lang="ru-RU" dirty="0" err="1" smtClean="0"/>
              <a:t>Оры</a:t>
            </a:r>
            <a:r>
              <a:rPr lang="ru-RU" dirty="0" smtClean="0"/>
              <a:t>», С.-Петербург 1907), осмысление «страшного мира» (одноименный цикл 1908—1916), осознание трагедии современного человека (пьеса «Роза и крест», 1912—1913) пришёл к идее неизбежности «возмездия» (одноименный цикл 1907-13; цикл «Ямбы», 1907—1914; поэма «Возмездие», 1910—1921). Главные темы поэзии нашли разрешение в цикле «Родина» (1907-16). Октябрьскую революцию пытался осмыслить в поэме «Двенадцать» (1918), публицистике. Переосмысление революционных событий и судьбы России сопровождалось глубоким творческим кризисом и депрессией.</a:t>
            </a:r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800px-Alexander_Blok_-_Noch,_ulica,_fonar,_apteka.jpg"/>
          <p:cNvPicPr>
            <a:picLocks noGrp="1" noChangeAspect="1"/>
          </p:cNvPicPr>
          <p:nvPr>
            <p:ph sz="quarter" idx="1"/>
          </p:nvPr>
        </p:nvPicPr>
        <p:blipFill>
          <a:blip r:embed="rId4" cstate="print"/>
          <a:stretch>
            <a:fillRect/>
          </a:stretch>
        </p:blipFill>
        <p:spPr>
          <a:xfrm>
            <a:off x="2571736" y="214290"/>
            <a:ext cx="6186502" cy="4632144"/>
          </a:xfrm>
        </p:spPr>
      </p:pic>
      <p:sp>
        <p:nvSpPr>
          <p:cNvPr id="8" name="Текст 7"/>
          <p:cNvSpPr>
            <a:spLocks noGrp="1"/>
          </p:cNvSpPr>
          <p:nvPr>
            <p:ph type="body" idx="2"/>
          </p:nvPr>
        </p:nvSpPr>
        <p:spPr>
          <a:xfrm>
            <a:off x="785786" y="3857628"/>
            <a:ext cx="4071966" cy="3000372"/>
          </a:xfrm>
          <a:solidFill>
            <a:schemeClr val="bg2">
              <a:lumMod val="40000"/>
              <a:lumOff val="60000"/>
              <a:alpha val="76000"/>
            </a:schemeClr>
          </a:solidFill>
        </p:spPr>
        <p:txBody>
          <a:bodyPr>
            <a:noAutofit/>
          </a:bodyPr>
          <a:lstStyle/>
          <a:p>
            <a:pPr lvl="1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Ночь, улица, фонарь, аптека,</a:t>
            </a:r>
          </a:p>
          <a:p>
            <a:pPr lvl="1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Бессмысленный и тусклый свет.</a:t>
            </a:r>
          </a:p>
          <a:p>
            <a:pPr lvl="1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Живи еще хоть четверть века -</a:t>
            </a:r>
          </a:p>
          <a:p>
            <a:pPr lvl="1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Все будет так. Исхода нет.</a:t>
            </a:r>
          </a:p>
          <a:p>
            <a:pPr lvl="1"/>
            <a:endParaRPr lang="ru-RU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Умрешь - начнешь опять сначала</a:t>
            </a:r>
          </a:p>
          <a:p>
            <a:pPr lvl="1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И повторится все, как встарь:</a:t>
            </a:r>
          </a:p>
          <a:p>
            <a:pPr lvl="1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Ночь, ледяная рябь канала,</a:t>
            </a:r>
          </a:p>
          <a:p>
            <a:pPr lvl="1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Аптека, улица, фонарь.</a:t>
            </a:r>
          </a:p>
          <a:p>
            <a:pPr lvl="1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                     Александр Блок</a:t>
            </a:r>
            <a:endParaRPr lang="ru-RU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newsflash/>
    <p:sndAc>
      <p:stSnd>
        <p:snd r:embed="rId3" name="hammer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33</TotalTime>
  <Words>818</Words>
  <Application>Microsoft Office PowerPoint</Application>
  <PresentationFormat>Экран (4:3)</PresentationFormat>
  <Paragraphs>27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Бумажная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www.PHILka.RU</cp:lastModifiedBy>
  <cp:revision>7</cp:revision>
  <dcterms:modified xsi:type="dcterms:W3CDTF">2011-11-10T18:01:58Z</dcterms:modified>
</cp:coreProperties>
</file>