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00043"/>
            <a:ext cx="7529538" cy="2714643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</a:rPr>
              <a:t>Виктор Фёдорович Потанин</a:t>
            </a:r>
            <a:endParaRPr lang="ru-RU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rgbClr val="C00000"/>
                </a:solidFill>
              </a:rPr>
              <a:t>«Всё-таки жизнь продолжается…»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Documents and Settings\11111111\Рабочий стол\Сергеенко Е.А\Картинки клипы\Анимации\Предметы\30741df58539e844896dde437a57c76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643446"/>
            <a:ext cx="1714512" cy="1404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72074"/>
            <a:ext cx="8183880" cy="96296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Родился в Зауралье, в городе Кургане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11111111\Рабочий стол\Со сканера\Вечер влюбленных 06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29256" y="714356"/>
            <a:ext cx="3085766" cy="4187825"/>
          </a:xfrm>
          <a:prstGeom prst="rect">
            <a:avLst/>
          </a:prstGeom>
          <a:ln w="190500" cap="sq">
            <a:solidFill>
              <a:schemeClr val="bg1">
                <a:lumMod val="9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7" name="Picture 3" descr="C:\Documents and Settings\11111111\Рабочий стол\Сергеенко Е.А\Картинки клипы\Анимации\Предметы\7m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428736"/>
            <a:ext cx="1285884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«Весной в Берёзовке благодать. Даже поют соловьи. Много их в этой просторной деревне. Она стоит у реки, в берёзах вся, в дикой малине».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5" name="Picture 3" descr="C:\Documents and Settings\11111111\Рабочий стол\Со сканера\Вечер влюбленных 06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66585" y="500063"/>
            <a:ext cx="5225143" cy="400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Понял Ваня, что он любит Лелю, и эту реку, и берёзы, и всех людей на свете, и будет жить он вечно на этой земле, не погаснет.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098" name="Picture 2" descr="C:\Documents and Settings\11111111\Рабочий стол\Со сканера\Вечер влюбленных 06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714356"/>
            <a:ext cx="3366683" cy="41878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099" name="Picture 3" descr="C:\Documents and Settings\11111111\Рабочий стол\Со сканера\Вечер влюбленных 066.jpg"/>
          <p:cNvPicPr>
            <a:picLocks noChangeAspect="1" noChangeArrowheads="1"/>
          </p:cNvPicPr>
          <p:nvPr/>
        </p:nvPicPr>
        <p:blipFill>
          <a:blip r:embed="rId3"/>
          <a:srcRect r="6230" b="6626"/>
          <a:stretch>
            <a:fillRect/>
          </a:stretch>
        </p:blipFill>
        <p:spPr bwMode="auto">
          <a:xfrm>
            <a:off x="5357818" y="1571612"/>
            <a:ext cx="2643206" cy="2500330"/>
          </a:xfrm>
          <a:prstGeom prst="roundRect">
            <a:avLst/>
          </a:prstGeom>
          <a:solidFill>
            <a:schemeClr val="accent2"/>
          </a:solidFill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</TotalTime>
  <Words>78</Words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Виктор Фёдорович Потанин</vt:lpstr>
      <vt:lpstr>Родился в Зауралье, в городе Кургане</vt:lpstr>
      <vt:lpstr>«Весной в Берёзовке благодать. Даже поют соловьи. Много их в этой просторной деревне. Она стоит у реки, в берёзах вся, в дикой малине».</vt:lpstr>
      <vt:lpstr>Понял Ваня, что он любит Лелю, и эту реку, и берёзы, и всех людей на свете, и будет жить он вечно на этой земле, не погаснет.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 Фёдорович Потанин</dc:title>
  <cp:lastModifiedBy>Админестратор</cp:lastModifiedBy>
  <cp:revision>3</cp:revision>
  <dcterms:modified xsi:type="dcterms:W3CDTF">2011-06-03T05:21:32Z</dcterms:modified>
</cp:coreProperties>
</file>