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4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46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3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5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9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7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77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0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8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9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12D7B-0E86-45EB-9BDA-21D94E3E3B62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6F198-957C-460C-873F-57C9946B6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83006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Презентация УМК </a:t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по системе </a:t>
            </a:r>
            <a:r>
              <a:rPr lang="ru-RU" b="1" i="1" smtClean="0">
                <a:solidFill>
                  <a:srgbClr val="00B0F0"/>
                </a:solidFill>
              </a:rPr>
              <a:t>Л.В. Занкова</a:t>
            </a:r>
            <a:r>
              <a:rPr lang="ru-RU" b="1" i="1" dirty="0" smtClean="0">
                <a:solidFill>
                  <a:srgbClr val="00B0F0"/>
                </a:solidFill>
              </a:rPr>
              <a:t> </a:t>
            </a:r>
            <a:r>
              <a:rPr lang="ru-RU" b="1" i="1" dirty="0" smtClean="0">
                <a:solidFill>
                  <a:srgbClr val="00B0F0"/>
                </a:solidFill>
              </a:rPr>
              <a:t/>
            </a:r>
            <a:br>
              <a:rPr lang="ru-RU" b="1" i="1" dirty="0" smtClean="0">
                <a:solidFill>
                  <a:srgbClr val="00B0F0"/>
                </a:solidFill>
              </a:rPr>
            </a:br>
            <a:r>
              <a:rPr lang="ru-RU" b="1" i="1" dirty="0" smtClean="0">
                <a:solidFill>
                  <a:srgbClr val="00B0F0"/>
                </a:solidFill>
              </a:rPr>
              <a:t>Математика 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8331"/>
            <a:ext cx="8064896" cy="185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75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Математика, 1-4 классы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/>
              <a:t>Авторы программы: 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И.И</a:t>
            </a:r>
            <a:r>
              <a:rPr lang="ru-RU" sz="2800" i="1" dirty="0"/>
              <a:t>. </a:t>
            </a:r>
            <a:r>
              <a:rPr lang="ru-RU" sz="2800" i="1" dirty="0" err="1"/>
              <a:t>Аргинская</a:t>
            </a:r>
            <a:r>
              <a:rPr lang="ru-RU" sz="2800" i="1" dirty="0"/>
              <a:t>, С.Н. </a:t>
            </a:r>
            <a:r>
              <a:rPr lang="ru-RU" sz="2800" i="1" dirty="0" err="1"/>
              <a:t>Кормишина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0" y="2132856"/>
            <a:ext cx="81517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24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1688"/>
            <a:ext cx="69151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88483"/>
            <a:ext cx="63055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5911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7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Пособие для учителя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39170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6" y="2636912"/>
            <a:ext cx="821512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3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602137" cy="527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49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УМК  по системе Л.В. Занкова  Математика </vt:lpstr>
      <vt:lpstr>Математика, 1-4 классы Авторы программы:  И.И. Аргинская, С.Н. Кормишина</vt:lpstr>
      <vt:lpstr>Презентация PowerPoint</vt:lpstr>
      <vt:lpstr>Пособие для учителя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УМК  по системе Занкова  Математика</dc:title>
  <dc:creator>Учебная</dc:creator>
  <cp:lastModifiedBy>Учебная</cp:lastModifiedBy>
  <cp:revision>3</cp:revision>
  <dcterms:created xsi:type="dcterms:W3CDTF">2015-05-28T13:21:16Z</dcterms:created>
  <dcterms:modified xsi:type="dcterms:W3CDTF">2015-05-28T13:33:15Z</dcterms:modified>
</cp:coreProperties>
</file>