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93809A4-A6EE-40AC-8794-30039723DB79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E05A28C-B542-4B60-8092-B8EB965496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08719"/>
            <a:ext cx="7054552" cy="269173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ТЕСТ </a:t>
            </a:r>
            <a:br>
              <a:rPr lang="ru-RU" sz="3200" dirty="0" smtClean="0"/>
            </a:br>
            <a:r>
              <a:rPr lang="ru-RU" sz="3200" dirty="0" smtClean="0"/>
              <a:t>«РЕШЕНИЕ УРАВНЕНИЙ»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25144"/>
            <a:ext cx="5752728" cy="136815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Выполнила: Портнова Т. Н.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 математики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3. Упростите выражение: 4 + х + 18.</a:t>
            </a:r>
            <a:endParaRPr lang="ru-RU" dirty="0"/>
          </a:p>
          <a:p>
            <a:pPr algn="ctr"/>
            <a:r>
              <a:rPr lang="ru-RU" dirty="0">
                <a:hlinkClick r:id="rId2" action="ppaction://hlinksldjump"/>
              </a:rPr>
              <a:t>а. 22 + х</a:t>
            </a:r>
            <a:endParaRPr lang="ru-RU" dirty="0"/>
          </a:p>
          <a:p>
            <a:pPr algn="ctr"/>
            <a:r>
              <a:rPr lang="ru-RU" dirty="0">
                <a:hlinkClick r:id="rId3" action="ppaction://hlinksldjump"/>
              </a:rPr>
              <a:t>в. 23х</a:t>
            </a:r>
            <a:endParaRPr lang="ru-RU" dirty="0"/>
          </a:p>
          <a:p>
            <a:pPr algn="ctr"/>
            <a:r>
              <a:rPr lang="ru-RU" dirty="0">
                <a:hlinkClick r:id="rId4" action="ppaction://hlinksldjump"/>
              </a:rPr>
              <a:t>с. 21 + 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772816"/>
            <a:ext cx="3180968" cy="733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660232" y="5445224"/>
            <a:ext cx="1224136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рожа 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664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5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700808"/>
            <a:ext cx="2388880" cy="805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660232" y="5229200"/>
            <a:ext cx="115212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2838450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6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231" y="1916832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164288" y="5661248"/>
            <a:ext cx="115212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66955" y="3493765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9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4. Решите уравнение: х + 12 = 20.</a:t>
            </a:r>
            <a:endParaRPr lang="ru-RU" dirty="0"/>
          </a:p>
          <a:p>
            <a:r>
              <a:rPr lang="ru-RU" dirty="0">
                <a:hlinkClick r:id="rId2" action="ppaction://hlinksldjump"/>
              </a:rPr>
              <a:t>а. х = 32;</a:t>
            </a:r>
            <a:endParaRPr lang="ru-RU" dirty="0"/>
          </a:p>
          <a:p>
            <a:r>
              <a:rPr lang="ru-RU" dirty="0">
                <a:hlinkClick r:id="rId3" action="ppaction://hlinksldjump"/>
              </a:rPr>
              <a:t>в. х = 8;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с. не знаю.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4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231" y="2119257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660232" y="5301208"/>
            <a:ext cx="1152128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57409" y="3493765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1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5188" y="1772816"/>
            <a:ext cx="3000948" cy="733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516216" y="5229200"/>
            <a:ext cx="115212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рожа 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664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6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231" y="2109258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164288" y="5589240"/>
            <a:ext cx="93610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3212976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5. Решите уравнение: у – 84 = 122.</a:t>
            </a:r>
            <a:endParaRPr lang="ru-RU" dirty="0"/>
          </a:p>
          <a:p>
            <a:r>
              <a:rPr lang="ru-RU" dirty="0">
                <a:hlinkClick r:id="rId2" action="ppaction://hlinksldjump"/>
              </a:rPr>
              <a:t>а. не знаю;</a:t>
            </a:r>
            <a:endParaRPr lang="ru-RU" dirty="0"/>
          </a:p>
          <a:p>
            <a:r>
              <a:rPr lang="ru-RU" dirty="0">
                <a:hlinkClick r:id="rId3" action="ppaction://hlinksldjump"/>
              </a:rPr>
              <a:t>в. у = 206;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с. у = 38.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2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9547" y="1772816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86409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3212976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1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916832"/>
            <a:ext cx="6196405" cy="460851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1. Как найти неизвестное слагаемое?</a:t>
            </a:r>
            <a:endParaRPr lang="ru-RU" dirty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а. из уменьшаемого вычесть разность;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hlinkClick r:id="rId3" action="ppaction://hlinksldjump"/>
              </a:rPr>
              <a:t>в.  из суммы вычесть известное слагаемое;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hlinkClick r:id="rId4" action="ppaction://hlinksldjump"/>
              </a:rPr>
              <a:t>с. не знаю.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77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5188" y="1988840"/>
            <a:ext cx="3000948" cy="661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732240" y="5517232"/>
            <a:ext cx="136815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рожа 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664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7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9547" y="1844824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372200" y="5877272"/>
            <a:ext cx="122413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3493765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3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6. Вычислите: 10 : 0</a:t>
            </a:r>
            <a:endParaRPr lang="ru-RU" dirty="0"/>
          </a:p>
          <a:p>
            <a:r>
              <a:rPr lang="ru-RU" dirty="0">
                <a:hlinkClick r:id="rId2" action="ppaction://hlinksldjump"/>
              </a:rPr>
              <a:t>а. 0;</a:t>
            </a:r>
            <a:endParaRPr lang="ru-RU" dirty="0"/>
          </a:p>
          <a:p>
            <a:r>
              <a:rPr lang="ru-RU" dirty="0">
                <a:hlinkClick r:id="rId3" action="ppaction://hlinksldjump"/>
              </a:rPr>
              <a:t>в. 10;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с. нельзя.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6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231" y="2119257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228184" y="5805264"/>
            <a:ext cx="1080120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21841" y="3598871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9792" y="1700808"/>
            <a:ext cx="2532896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00811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3493765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5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8598" y="1700808"/>
            <a:ext cx="3000948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588224" y="5013176"/>
            <a:ext cx="115212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рожа 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664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5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268760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i="1" dirty="0"/>
              <a:t>7. У Коли 5 марок, что на а марок больше, чем у Толи. Сколько марок у Толи?</a:t>
            </a:r>
            <a:endParaRPr lang="ru-RU" dirty="0"/>
          </a:p>
          <a:p>
            <a:r>
              <a:rPr lang="ru-RU" dirty="0">
                <a:hlinkClick r:id="rId2" action="ppaction://hlinksldjump"/>
              </a:rPr>
              <a:t>а. 5 – а;</a:t>
            </a:r>
            <a:endParaRPr lang="ru-RU" dirty="0"/>
          </a:p>
          <a:p>
            <a:r>
              <a:rPr lang="ru-RU" dirty="0">
                <a:hlinkClick r:id="rId3" action="ppaction://hlinksldjump"/>
              </a:rPr>
              <a:t>в. 5 + а;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с. а – 5.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0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514" y="1628800"/>
            <a:ext cx="3000948" cy="661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876256" y="5157192"/>
            <a:ext cx="115212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рожа 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664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231" y="2091909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444208" y="5445224"/>
            <a:ext cx="108012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31386" y="3652659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3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5134" y="1700808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804248" y="5517232"/>
            <a:ext cx="108012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8735" y="3493765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9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916832"/>
            <a:ext cx="2808312" cy="1237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  <a:ea typeface="Batang" panose="02030600000101010101" pitchFamily="18" charset="-127"/>
              </a:rPr>
              <a:t>Подумай!</a:t>
            </a:r>
            <a:endParaRPr lang="ru-RU" sz="3600" b="1" dirty="0">
              <a:latin typeface="Comic Sans MS" panose="030F0702030302020204" pitchFamily="66" charset="0"/>
              <a:ea typeface="Batang" panose="02030600000101010101" pitchFamily="18" charset="-127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876256" y="5085184"/>
            <a:ext cx="936104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7" r="19562" b="16371"/>
          <a:stretch/>
        </p:blipFill>
        <p:spPr bwMode="auto">
          <a:xfrm>
            <a:off x="3419872" y="2996952"/>
            <a:ext cx="1694330" cy="138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5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6196405" cy="2736304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8. Расстояние АВ = s (км), скорость автомобиля 60 км/ч. Найдите время движения.</a:t>
            </a:r>
            <a:endParaRPr lang="ru-RU" dirty="0"/>
          </a:p>
          <a:p>
            <a:r>
              <a:rPr lang="ru-RU" dirty="0">
                <a:hlinkClick r:id="rId2" action="ppaction://hlinksldjump"/>
              </a:rPr>
              <a:t>а. 60 : s;</a:t>
            </a:r>
            <a:endParaRPr lang="ru-RU" dirty="0"/>
          </a:p>
          <a:p>
            <a:r>
              <a:rPr lang="ru-RU" dirty="0">
                <a:hlinkClick r:id="rId3" action="ppaction://hlinksldjump"/>
              </a:rPr>
              <a:t>в. s : 60;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с. 60 · s.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Татьяна\Desktop\машина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45024"/>
            <a:ext cx="331236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231" y="1844824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660232" y="5373216"/>
            <a:ext cx="108012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8735" y="3493765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7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500" y="1988840"/>
            <a:ext cx="3252976" cy="661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92280" y="5445224"/>
            <a:ext cx="100811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рожа 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664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9547" y="1628800"/>
            <a:ext cx="2388880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084168" y="5373216"/>
            <a:ext cx="1008112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2838450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5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2564904"/>
            <a:ext cx="3613016" cy="805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Comic Sans MS" panose="030F0702030302020204" pitchFamily="66" charset="0"/>
              </a:rPr>
              <a:t>Конец теста</a:t>
            </a:r>
            <a:endParaRPr lang="ru-RU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7" y="2060848"/>
            <a:ext cx="3058408" cy="949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588224" y="5589240"/>
            <a:ext cx="115212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Татьяна\Desktop\рожа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56992"/>
            <a:ext cx="2160240" cy="176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6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8469" y="1916832"/>
            <a:ext cx="2592288" cy="1021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300192" y="5013176"/>
            <a:ext cx="122413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Татьяна\Desktop\рожи рад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58770"/>
            <a:ext cx="2016224" cy="18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0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2. Как найти неизвестное уменьшаемое?</a:t>
            </a:r>
            <a:endParaRPr lang="ru-RU" dirty="0"/>
          </a:p>
          <a:p>
            <a:r>
              <a:rPr lang="ru-RU" dirty="0">
                <a:hlinkClick r:id="rId2" action="ppaction://hlinksldjump"/>
              </a:rPr>
              <a:t>а. из разности вычесть вычитаемое;</a:t>
            </a:r>
            <a:endParaRPr lang="ru-RU" dirty="0"/>
          </a:p>
          <a:p>
            <a:r>
              <a:rPr lang="ru-RU" dirty="0">
                <a:hlinkClick r:id="rId3" action="ppaction://hlinksldjump"/>
              </a:rPr>
              <a:t>в.  к разности прибавить вычитаемое;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с.  не знаю.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844824"/>
            <a:ext cx="2460888" cy="877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444208" y="5373216"/>
            <a:ext cx="1152128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2838450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7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844824"/>
            <a:ext cx="3180968" cy="877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МОЛОДЕЦ!!!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308304" y="5517232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Татьяна\Desktop\рожа ра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6642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5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5777" y="1844824"/>
            <a:ext cx="2604904" cy="719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Comic Sans MS" panose="030F0702030302020204" pitchFamily="66" charset="0"/>
              </a:rPr>
              <a:t>Подумай!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6516216" y="5301208"/>
            <a:ext cx="1008112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тьяна\Desktop\смех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6" b="16983"/>
          <a:stretch/>
        </p:blipFill>
        <p:spPr bwMode="auto">
          <a:xfrm>
            <a:off x="3347864" y="2838450"/>
            <a:ext cx="2232247" cy="131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3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664</TotalTime>
  <Words>248</Words>
  <Application>Microsoft Office PowerPoint</Application>
  <PresentationFormat>Экран (4:3)</PresentationFormat>
  <Paragraphs>61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Кнопка</vt:lpstr>
      <vt:lpstr>ТЕСТ  «РЕШЕНИЕ УРАВНЕНИЙ»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10</cp:revision>
  <dcterms:created xsi:type="dcterms:W3CDTF">2015-03-28T12:57:19Z</dcterms:created>
  <dcterms:modified xsi:type="dcterms:W3CDTF">2015-03-29T07:18:04Z</dcterms:modified>
</cp:coreProperties>
</file>