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972" r:id="rId2"/>
  </p:sldMasterIdLst>
  <p:notesMasterIdLst>
    <p:notesMasterId r:id="rId13"/>
  </p:notesMasterIdLst>
  <p:sldIdLst>
    <p:sldId id="259" r:id="rId3"/>
    <p:sldId id="523" r:id="rId4"/>
    <p:sldId id="524" r:id="rId5"/>
    <p:sldId id="525" r:id="rId6"/>
    <p:sldId id="538" r:id="rId7"/>
    <p:sldId id="527" r:id="rId8"/>
    <p:sldId id="530" r:id="rId9"/>
    <p:sldId id="528" r:id="rId10"/>
    <p:sldId id="539" r:id="rId11"/>
    <p:sldId id="53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0614C-F5E1-4A86-95A6-8CA566C1A03F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CF0D7-E16D-4F08-B6F3-F1EBC74CC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80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9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1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59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0619FDD-2E25-4249-B673-2AACB0CBE382}" type="datetimeFigureOut">
              <a:rPr lang="ru-RU" smtClean="0">
                <a:solidFill>
                  <a:srgbClr val="465E9C"/>
                </a:solidFill>
              </a:rPr>
              <a:pPr/>
              <a:t>28.05.2015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F69025C-3F73-4135-A6A0-E8F92E2A363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24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9FDD-2E25-4249-B673-2AACB0CBE382}" type="datetimeFigureOut">
              <a:rPr lang="ru-RU" smtClean="0">
                <a:solidFill>
                  <a:srgbClr val="465E9C"/>
                </a:solidFill>
              </a:rPr>
              <a:pPr/>
              <a:t>28.05.2015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025C-3F73-4135-A6A0-E8F92E2A363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60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9FDD-2E25-4249-B673-2AACB0CBE382}" type="datetimeFigureOut">
              <a:rPr lang="ru-RU" smtClean="0">
                <a:solidFill>
                  <a:srgbClr val="465E9C"/>
                </a:solidFill>
              </a:rPr>
              <a:pPr/>
              <a:t>28.05.2015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025C-3F73-4135-A6A0-E8F92E2A363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65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9FDD-2E25-4249-B673-2AACB0CBE382}" type="datetimeFigureOut">
              <a:rPr lang="ru-RU" smtClean="0">
                <a:solidFill>
                  <a:srgbClr val="465E9C"/>
                </a:solidFill>
              </a:rPr>
              <a:pPr/>
              <a:t>28.05.2015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025C-3F73-4135-A6A0-E8F92E2A363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27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9FDD-2E25-4249-B673-2AACB0CBE382}" type="datetimeFigureOut">
              <a:rPr lang="ru-RU" smtClean="0">
                <a:solidFill>
                  <a:srgbClr val="465E9C"/>
                </a:solidFill>
              </a:rPr>
              <a:pPr/>
              <a:t>28.05.2015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025C-3F73-4135-A6A0-E8F92E2A363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46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9FDD-2E25-4249-B673-2AACB0CBE382}" type="datetimeFigureOut">
              <a:rPr lang="ru-RU" smtClean="0">
                <a:solidFill>
                  <a:srgbClr val="465E9C"/>
                </a:solidFill>
              </a:rPr>
              <a:pPr/>
              <a:t>28.05.2015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025C-3F73-4135-A6A0-E8F92E2A363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03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9FDD-2E25-4249-B673-2AACB0CBE382}" type="datetimeFigureOut">
              <a:rPr lang="ru-RU" smtClean="0">
                <a:solidFill>
                  <a:srgbClr val="465E9C"/>
                </a:solidFill>
              </a:rPr>
              <a:pPr/>
              <a:t>28.05.2015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025C-3F73-4135-A6A0-E8F92E2A363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17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0619FDD-2E25-4249-B673-2AACB0CBE382}" type="datetimeFigureOut">
              <a:rPr lang="ru-RU" smtClean="0">
                <a:solidFill>
                  <a:srgbClr val="465E9C"/>
                </a:solidFill>
              </a:rPr>
              <a:pPr/>
              <a:t>28.05.2015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F69025C-3F73-4135-A6A0-E8F92E2A363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3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28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0619FDD-2E25-4249-B673-2AACB0CBE382}" type="datetimeFigureOut">
              <a:rPr lang="ru-RU" smtClean="0">
                <a:solidFill>
                  <a:srgbClr val="465E9C"/>
                </a:solidFill>
              </a:rPr>
              <a:pPr/>
              <a:t>28.05.2015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F69025C-3F73-4135-A6A0-E8F92E2A363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74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9FDD-2E25-4249-B673-2AACB0CBE382}" type="datetimeFigureOut">
              <a:rPr lang="ru-RU" smtClean="0">
                <a:solidFill>
                  <a:srgbClr val="465E9C"/>
                </a:solidFill>
              </a:rPr>
              <a:pPr/>
              <a:t>28.05.2015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025C-3F73-4135-A6A0-E8F92E2A363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24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9FDD-2E25-4249-B673-2AACB0CBE382}" type="datetimeFigureOut">
              <a:rPr lang="ru-RU" smtClean="0">
                <a:solidFill>
                  <a:srgbClr val="465E9C"/>
                </a:solidFill>
              </a:rPr>
              <a:pPr/>
              <a:t>28.05.2015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025C-3F73-4135-A6A0-E8F92E2A363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5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0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6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2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6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4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5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3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0619FDD-2E25-4249-B673-2AACB0CBE382}" type="datetimeFigureOut">
              <a:rPr lang="ru-RU" smtClean="0">
                <a:solidFill>
                  <a:srgbClr val="465E9C"/>
                </a:solidFill>
              </a:rPr>
              <a:pPr/>
              <a:t>28.05.2015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F69025C-3F73-4135-A6A0-E8F92E2A363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6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3008.html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Математика</a:t>
            </a:r>
            <a:endParaRPr lang="ru-RU" sz="80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63689" y="2348880"/>
            <a:ext cx="4896544" cy="1152128"/>
          </a:xfrm>
        </p:spPr>
        <p:txBody>
          <a:bodyPr>
            <a:noAutofit/>
          </a:bodyPr>
          <a:lstStyle/>
          <a:p>
            <a:pPr marL="0" lvl="0" indent="0" algn="ctr">
              <a:buClr>
                <a:srgbClr val="AA2B1E"/>
              </a:buClr>
              <a:buNone/>
            </a:pPr>
            <a:r>
              <a:rPr lang="ru-RU" sz="3200" dirty="0" smtClean="0">
                <a:solidFill>
                  <a:prstClr val="black"/>
                </a:solidFill>
              </a:rPr>
              <a:t>Графические диктанты</a:t>
            </a:r>
          </a:p>
          <a:p>
            <a:pPr marL="0" lvl="0" indent="0" algn="ctr">
              <a:buClr>
                <a:srgbClr val="AA2B1E"/>
              </a:buClr>
              <a:buNone/>
            </a:pPr>
            <a:r>
              <a:rPr lang="ru-RU" sz="3200" dirty="0" smtClean="0">
                <a:solidFill>
                  <a:prstClr val="black"/>
                </a:solidFill>
              </a:rPr>
              <a:t>Гусева Л. Ю.</a:t>
            </a:r>
          </a:p>
          <a:p>
            <a:pPr marL="0" lvl="0" indent="0" algn="ctr">
              <a:buClr>
                <a:srgbClr val="AA2B1E"/>
              </a:buClr>
              <a:buNone/>
            </a:pPr>
            <a:r>
              <a:rPr lang="ru-RU" sz="3200" dirty="0" smtClean="0">
                <a:solidFill>
                  <a:prstClr val="black"/>
                </a:solidFill>
              </a:rPr>
              <a:t>МБУ СОШ № 70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6" name="Picture 12" descr="word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8" y="4005064"/>
            <a:ext cx="273852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5" descr="a29038e3f7639887aea70b1818307af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2132856"/>
            <a:ext cx="2664296" cy="435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5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589"/>
            <a:ext cx="7776864" cy="664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7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920880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2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4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6" y="188640"/>
            <a:ext cx="901309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1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892899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3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391"/>
            <a:ext cx="8640959" cy="658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7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6782"/>
            <a:ext cx="9036496" cy="687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13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8658"/>
            <a:ext cx="7632848" cy="676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7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856"/>
            <a:ext cx="8784975" cy="662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18673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2087</TotalTime>
  <Words>12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4_Тема Office</vt:lpstr>
      <vt:lpstr>1_Кнопка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Светлана</dc:creator>
  <cp:lastModifiedBy>Светлана</cp:lastModifiedBy>
  <cp:revision>171</cp:revision>
  <dcterms:created xsi:type="dcterms:W3CDTF">2013-09-22T11:32:01Z</dcterms:created>
  <dcterms:modified xsi:type="dcterms:W3CDTF">2015-05-28T15:20:08Z</dcterms:modified>
</cp:coreProperties>
</file>