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972" r:id="rId2"/>
  </p:sldMasterIdLst>
  <p:notesMasterIdLst>
    <p:notesMasterId r:id="rId12"/>
  </p:notesMasterIdLst>
  <p:sldIdLst>
    <p:sldId id="259" r:id="rId3"/>
    <p:sldId id="534" r:id="rId4"/>
    <p:sldId id="541" r:id="rId5"/>
    <p:sldId id="542" r:id="rId6"/>
    <p:sldId id="543" r:id="rId7"/>
    <p:sldId id="544" r:id="rId8"/>
    <p:sldId id="545" r:id="rId9"/>
    <p:sldId id="536" r:id="rId10"/>
    <p:sldId id="54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0614C-F5E1-4A86-95A6-8CA566C1A03F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CF0D7-E16D-4F08-B6F3-F1EBC74CCE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80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98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1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59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0619FDD-2E25-4249-B673-2AACB0CBE382}" type="datetimeFigureOut">
              <a:rPr lang="ru-RU" smtClean="0">
                <a:solidFill>
                  <a:srgbClr val="465E9C"/>
                </a:solidFill>
              </a:rPr>
              <a:pPr/>
              <a:t>28.05.2015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F69025C-3F73-4135-A6A0-E8F92E2A363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24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9FDD-2E25-4249-B673-2AACB0CBE382}" type="datetimeFigureOut">
              <a:rPr lang="ru-RU" smtClean="0">
                <a:solidFill>
                  <a:srgbClr val="465E9C"/>
                </a:solidFill>
              </a:rPr>
              <a:pPr/>
              <a:t>28.05.2015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025C-3F73-4135-A6A0-E8F92E2A363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60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9FDD-2E25-4249-B673-2AACB0CBE382}" type="datetimeFigureOut">
              <a:rPr lang="ru-RU" smtClean="0">
                <a:solidFill>
                  <a:srgbClr val="465E9C"/>
                </a:solidFill>
              </a:rPr>
              <a:pPr/>
              <a:t>28.05.2015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025C-3F73-4135-A6A0-E8F92E2A363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65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9FDD-2E25-4249-B673-2AACB0CBE382}" type="datetimeFigureOut">
              <a:rPr lang="ru-RU" smtClean="0">
                <a:solidFill>
                  <a:srgbClr val="465E9C"/>
                </a:solidFill>
              </a:rPr>
              <a:pPr/>
              <a:t>28.05.2015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025C-3F73-4135-A6A0-E8F92E2A363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27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9FDD-2E25-4249-B673-2AACB0CBE382}" type="datetimeFigureOut">
              <a:rPr lang="ru-RU" smtClean="0">
                <a:solidFill>
                  <a:srgbClr val="465E9C"/>
                </a:solidFill>
              </a:rPr>
              <a:pPr/>
              <a:t>28.05.2015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025C-3F73-4135-A6A0-E8F92E2A363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46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9FDD-2E25-4249-B673-2AACB0CBE382}" type="datetimeFigureOut">
              <a:rPr lang="ru-RU" smtClean="0">
                <a:solidFill>
                  <a:srgbClr val="465E9C"/>
                </a:solidFill>
              </a:rPr>
              <a:pPr/>
              <a:t>28.05.2015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025C-3F73-4135-A6A0-E8F92E2A363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103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9FDD-2E25-4249-B673-2AACB0CBE382}" type="datetimeFigureOut">
              <a:rPr lang="ru-RU" smtClean="0">
                <a:solidFill>
                  <a:srgbClr val="465E9C"/>
                </a:solidFill>
              </a:rPr>
              <a:pPr/>
              <a:t>28.05.2015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025C-3F73-4135-A6A0-E8F92E2A363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17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0619FDD-2E25-4249-B673-2AACB0CBE382}" type="datetimeFigureOut">
              <a:rPr lang="ru-RU" smtClean="0">
                <a:solidFill>
                  <a:srgbClr val="465E9C"/>
                </a:solidFill>
              </a:rPr>
              <a:pPr/>
              <a:t>28.05.2015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F69025C-3F73-4135-A6A0-E8F92E2A363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3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28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0619FDD-2E25-4249-B673-2AACB0CBE382}" type="datetimeFigureOut">
              <a:rPr lang="ru-RU" smtClean="0">
                <a:solidFill>
                  <a:srgbClr val="465E9C"/>
                </a:solidFill>
              </a:rPr>
              <a:pPr/>
              <a:t>28.05.2015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F69025C-3F73-4135-A6A0-E8F92E2A363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74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9FDD-2E25-4249-B673-2AACB0CBE382}" type="datetimeFigureOut">
              <a:rPr lang="ru-RU" smtClean="0">
                <a:solidFill>
                  <a:srgbClr val="465E9C"/>
                </a:solidFill>
              </a:rPr>
              <a:pPr/>
              <a:t>28.05.2015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025C-3F73-4135-A6A0-E8F92E2A363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24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19FDD-2E25-4249-B673-2AACB0CBE382}" type="datetimeFigureOut">
              <a:rPr lang="ru-RU" smtClean="0">
                <a:solidFill>
                  <a:srgbClr val="465E9C"/>
                </a:solidFill>
              </a:rPr>
              <a:pPr/>
              <a:t>28.05.2015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9025C-3F73-4135-A6A0-E8F92E2A363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5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0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6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2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6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4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5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3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28.05.2015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0619FDD-2E25-4249-B673-2AACB0CBE382}" type="datetimeFigureOut">
              <a:rPr lang="ru-RU" smtClean="0">
                <a:solidFill>
                  <a:srgbClr val="465E9C"/>
                </a:solidFill>
              </a:rPr>
              <a:pPr/>
              <a:t>28.05.2015</a:t>
            </a:fld>
            <a:endParaRPr lang="ru-RU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F69025C-3F73-4135-A6A0-E8F92E2A363C}" type="slidenum">
              <a:rPr lang="ru-RU" smtClean="0">
                <a:solidFill>
                  <a:srgbClr val="465E9C"/>
                </a:solidFill>
              </a:rPr>
              <a:pPr/>
              <a:t>‹#›</a:t>
            </a:fld>
            <a:endParaRPr lang="ru-RU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6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3008.html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Математика</a:t>
            </a:r>
            <a:endParaRPr lang="ru-RU" sz="80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763689" y="2348880"/>
            <a:ext cx="4896544" cy="1152128"/>
          </a:xfrm>
        </p:spPr>
        <p:txBody>
          <a:bodyPr>
            <a:noAutofit/>
          </a:bodyPr>
          <a:lstStyle/>
          <a:p>
            <a:pPr marL="0" lvl="0" indent="0" algn="ctr">
              <a:buClr>
                <a:srgbClr val="AA2B1E"/>
              </a:buClr>
              <a:buNone/>
            </a:pPr>
            <a:r>
              <a:rPr lang="ru-RU" sz="3200" dirty="0" smtClean="0">
                <a:solidFill>
                  <a:prstClr val="black"/>
                </a:solidFill>
              </a:rPr>
              <a:t>Графические диктанты</a:t>
            </a:r>
          </a:p>
          <a:p>
            <a:pPr marL="0" lvl="0" indent="0" algn="ctr">
              <a:buClr>
                <a:srgbClr val="AA2B1E"/>
              </a:buClr>
              <a:buNone/>
            </a:pPr>
            <a:r>
              <a:rPr lang="ru-RU" sz="3200" dirty="0" smtClean="0">
                <a:solidFill>
                  <a:prstClr val="black"/>
                </a:solidFill>
              </a:rPr>
              <a:t>Гусева Л. Ю.</a:t>
            </a:r>
          </a:p>
          <a:p>
            <a:pPr marL="0" lvl="0" indent="0" algn="ctr">
              <a:buClr>
                <a:srgbClr val="AA2B1E"/>
              </a:buClr>
              <a:buNone/>
            </a:pPr>
            <a:r>
              <a:rPr lang="ru-RU" sz="3200" dirty="0" smtClean="0">
                <a:solidFill>
                  <a:prstClr val="black"/>
                </a:solidFill>
              </a:rPr>
              <a:t>МБУ СОШ № 70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6" name="Picture 12" descr="word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8" y="4005064"/>
            <a:ext cx="273852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5" descr="a29038e3f7639887aea70b1818307af1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2132856"/>
            <a:ext cx="2664296" cy="435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56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92088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72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8820979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44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63" y="116632"/>
            <a:ext cx="8653117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57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5" y="260648"/>
            <a:ext cx="9005635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72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7484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65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60620"/>
            <a:ext cx="8208911" cy="68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718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22" y="0"/>
            <a:ext cx="90051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098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992887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3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2087</TotalTime>
  <Words>12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4_Тема Office</vt:lpstr>
      <vt:lpstr>1_Кнопка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Светлана</dc:creator>
  <cp:lastModifiedBy>Светлана</cp:lastModifiedBy>
  <cp:revision>171</cp:revision>
  <dcterms:created xsi:type="dcterms:W3CDTF">2013-09-22T11:32:01Z</dcterms:created>
  <dcterms:modified xsi:type="dcterms:W3CDTF">2015-05-28T15:19:32Z</dcterms:modified>
</cp:coreProperties>
</file>