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2" r:id="rId6"/>
    <p:sldId id="267" r:id="rId7"/>
    <p:sldId id="268" r:id="rId8"/>
    <p:sldId id="270" r:id="rId9"/>
    <p:sldId id="269" r:id="rId10"/>
    <p:sldId id="271" r:id="rId11"/>
    <p:sldId id="28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12" autoAdjust="0"/>
    <p:restoredTop sz="86447" autoAdjust="0"/>
  </p:normalViewPr>
  <p:slideViewPr>
    <p:cSldViewPr>
      <p:cViewPr varScale="1">
        <p:scale>
          <a:sx n="65" d="100"/>
          <a:sy n="65" d="100"/>
        </p:scale>
        <p:origin x="-10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DE23-A8F8-41CB-8F23-8D8844456B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A0CF-EA78-4E38-8A92-5D7F8DD9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DE23-A8F8-41CB-8F23-8D8844456B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A0CF-EA78-4E38-8A92-5D7F8DD9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DE23-A8F8-41CB-8F23-8D8844456B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A0CF-EA78-4E38-8A92-5D7F8DD9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DE23-A8F8-41CB-8F23-8D8844456B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A0CF-EA78-4E38-8A92-5D7F8DD9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DE23-A8F8-41CB-8F23-8D8844456B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A0CF-EA78-4E38-8A92-5D7F8DD9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DE23-A8F8-41CB-8F23-8D8844456B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A0CF-EA78-4E38-8A92-5D7F8DD9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DE23-A8F8-41CB-8F23-8D8844456B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A0CF-EA78-4E38-8A92-5D7F8DD9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DE23-A8F8-41CB-8F23-8D8844456B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A0CF-EA78-4E38-8A92-5D7F8DD9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DE23-A8F8-41CB-8F23-8D8844456B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A0CF-EA78-4E38-8A92-5D7F8DD9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DE23-A8F8-41CB-8F23-8D8844456B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A0CF-EA78-4E38-8A92-5D7F8DD9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DE23-A8F8-41CB-8F23-8D8844456B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A0CF-EA78-4E38-8A92-5D7F8DD9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BDE23-A8F8-41CB-8F23-8D8844456B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A0CF-EA78-4E38-8A92-5D7F8DD9C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6;&#1086;&#1082;&#1091;&#1084;&#1077;&#1085;&#1090;&#1099;\&#1082;&#1083;&#1072;&#1089;&#1089;&#1085;&#1086;&#1077;%20&#1088;&#1091;&#1082;&#1086;&#1074;&#1086;&#1076;&#1089;&#1090;&#1074;&#1086;\&#1084;&#1077;&#1088;&#1086;&#1087;&#1088;&#1080;&#1103;&#1090;&#1080;&#1103;\&#1087;&#1072;&#1090;&#1088;&#1080;&#1086;&#1090;&#1080;&#1082;&#1072;\2%20&#1092;&#1077;&#1074;&#1088;&#1072;&#1083;&#1103;\11krutoy.wa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6;&#1086;&#1082;&#1091;&#1084;&#1077;&#1085;&#1090;&#1099;\&#1082;&#1083;&#1072;&#1089;&#1089;&#1085;&#1086;&#1077;%20&#1088;&#1091;&#1082;&#1086;&#1074;&#1086;&#1076;&#1089;&#1090;&#1074;&#1086;\&#1084;&#1077;&#1088;&#1086;&#1087;&#1088;&#1080;&#1103;&#1090;&#1080;&#1103;\&#1087;&#1072;&#1090;&#1088;&#1080;&#1086;&#1090;&#1080;&#1082;&#1072;\2%20&#1092;&#1077;&#1074;&#1088;&#1072;&#1083;&#1103;\&#1076;&#1083;&#1103;_&#1072;&#1085;&#1102;&#1090;&#1099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18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10" name="Прямоугольник 9"/>
          <p:cNvSpPr/>
          <p:nvPr/>
        </p:nvSpPr>
        <p:spPr>
          <a:xfrm>
            <a:off x="214282" y="3071810"/>
            <a:ext cx="864399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Сталинград.</a:t>
            </a:r>
          </a:p>
          <a:p>
            <a:pPr algn="ctr"/>
            <a:r>
              <a:rPr lang="ru-RU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забудем те годы…</a:t>
            </a:r>
            <a:endParaRPr lang="ru-RU" sz="7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h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stalingrad_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9184821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464700" y="357166"/>
            <a:ext cx="86793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Страницы истории…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gro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11kruto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11kruto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numSld="2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berbank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huk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азачий театр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родской парк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арк С. Филиппов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bkom_KPS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9ae66fb375df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105-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-130948" y="-51836"/>
            <a:ext cx="9274948" cy="6909836"/>
          </a:xfrm>
        </p:spPr>
      </p:pic>
      <p:pic>
        <p:nvPicPr>
          <p:cNvPr id="5" name="для_аню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Город_сверху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u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37" y="0"/>
            <a:ext cx="9164364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tal_1942_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71498" y="-53624"/>
            <a:ext cx="9215498" cy="6911624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stalingrad_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9184821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913ac5ec5a41019b3be64a9fc2d6d0f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096505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30480"/>
            <a:ext cx="9144000" cy="688848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2-1232440928202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41809601_699999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9246741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11</Words>
  <Application>Microsoft Office PowerPoint</Application>
  <PresentationFormat>Экран (4:3)</PresentationFormat>
  <Paragraphs>3</Paragraphs>
  <Slides>20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МОУ СОШ № 48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Тарасова Анна</dc:creator>
  <cp:lastModifiedBy>Анна</cp:lastModifiedBy>
  <cp:revision>32</cp:revision>
  <dcterms:created xsi:type="dcterms:W3CDTF">2010-02-01T13:48:57Z</dcterms:created>
  <dcterms:modified xsi:type="dcterms:W3CDTF">2015-05-26T15:27:17Z</dcterms:modified>
</cp:coreProperties>
</file>