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8" r:id="rId5"/>
    <p:sldId id="266" r:id="rId6"/>
    <p:sldId id="269" r:id="rId7"/>
    <p:sldId id="264" r:id="rId8"/>
    <p:sldId id="27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D7217E8-DAC6-4B12-9F3D-58ADC6E1679E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65F7BD7-1E80-4F70-920E-F06A344A7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3095B1-DC38-4D90-8336-82D1BFB54B0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37AA2-048A-4F13-816C-2B5743B7BC16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6FF3F-095D-4B1B-9533-E8DFD90D8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5E5BE-2F98-49F0-8704-A867AF9E4BF0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FFE16-88DA-4BCD-99D9-0E7DFBB79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F2E5A-050D-45A8-A3FE-42666218F7E9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0B619-B27D-43F3-A923-99C33632F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787CA-B131-46D0-9C0E-39535F69C089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25E4F-1C36-4653-AAC7-F092DE255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37991-E805-49DA-B360-AD287067C767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DBE4-8CBF-49F4-951A-28AAD2F87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08583-29E6-4D37-AE5D-2C23EB0EECAB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AB364-A68C-4CE0-8917-07147D663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F7A7C-89AC-4C5F-88C5-B120FAEEE8E4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FBB41-E84D-4278-AF4C-4EF9D87C3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92BDC-4FAA-4E65-8B82-563E8976E243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1736B-7F9A-4F03-8A6E-CDD1FB971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BA1C8-6284-4DEB-B58D-1C212B7A07FB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917B5-C699-414A-9B8D-0019FBFC7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F930F-785F-4D02-824B-E1370CFCB2CD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72CFB-32E1-4032-95CA-4281A5BBD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DEE4-F272-4718-A94D-F22B1CFC507E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F83A6-ED42-4434-BE90-CD7CB0A52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17B798-E561-4823-8209-12148069755F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9B03D9-1F57-4240-8E4B-EA4312CC1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g0.liveinternet.ru/images/attach/c/0/52/515/52515817_00012346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aif.ru/application/public/article/678/cf786b5ec9eef7c706e8a051b62b3d0b_big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«Моё здоровье – в моих руках»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10253F"/>
                </a:solidFill>
              </a:rPr>
              <a:t>Составила Е.А. Зизянова, классный руководитель 5а класса</a:t>
            </a:r>
            <a:endParaRPr lang="en-US" sz="1800" smtClean="0">
              <a:solidFill>
                <a:srgbClr val="10253F"/>
              </a:solidFill>
            </a:endParaRPr>
          </a:p>
          <a:p>
            <a:pPr>
              <a:lnSpc>
                <a:spcPct val="80000"/>
              </a:lnSpc>
            </a:pPr>
            <a:endParaRPr lang="en-US" sz="180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</a:rPr>
              <a:t>МКС(К)ОУ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</a:rPr>
              <a:t>«С(К)ОШ-И </a:t>
            </a:r>
            <a:r>
              <a:rPr lang="en-US" sz="1800" smtClean="0">
                <a:solidFill>
                  <a:schemeClr val="tx1"/>
                </a:solidFill>
              </a:rPr>
              <a:t>VIII </a:t>
            </a:r>
            <a:r>
              <a:rPr lang="ru-RU" sz="1800" smtClean="0">
                <a:solidFill>
                  <a:schemeClr val="tx1"/>
                </a:solidFill>
              </a:rPr>
              <a:t>вида № 13»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u="sng" smtClean="0">
                <a:latin typeface="Georgia" pitchFamily="18" charset="0"/>
              </a:rPr>
              <a:t>Соблюдение правил личной гигиены </a:t>
            </a:r>
            <a:r>
              <a:rPr lang="ru-RU" sz="2800" smtClean="0">
                <a:latin typeface="Georgia" pitchFamily="18" charset="0"/>
              </a:rPr>
              <a:t>– эффективный и доступный метод укрепления и сохранения здоровья.</a:t>
            </a:r>
          </a:p>
        </p:txBody>
      </p:sp>
      <p:pic>
        <p:nvPicPr>
          <p:cNvPr id="4" name="Picture 3" descr="D:\школьные работы\классный час\здоровое питание\разное\L18p01p0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  <p:pic>
        <p:nvPicPr>
          <p:cNvPr id="5" name="Picture 3" descr="D:\школьные работы\классный час\здоровое питание\разное\vanna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0"/>
            <a:ext cx="35179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школьные работы\классный час\здоровое питание\разное\vanna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3" y="1571625"/>
            <a:ext cx="32543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D:\школьные работы\классный час\здоровое питание\разное\121226121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1738" y="3773488"/>
            <a:ext cx="2862262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D:\школьные работы\классный час\здоровое питание\разное\past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1500188"/>
            <a:ext cx="26955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Правильное питание</a:t>
            </a:r>
          </a:p>
        </p:txBody>
      </p:sp>
      <p:pic>
        <p:nvPicPr>
          <p:cNvPr id="16386" name="Picture 2" descr="Картинка 23 из 257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64075" y="3281363"/>
            <a:ext cx="4479925" cy="3576637"/>
          </a:xfrm>
        </p:spPr>
      </p:pic>
      <p:sp>
        <p:nvSpPr>
          <p:cNvPr id="16387" name="Прямоугольник 4"/>
          <p:cNvSpPr>
            <a:spLocks noChangeArrowheads="1"/>
          </p:cNvSpPr>
          <p:nvPr/>
        </p:nvSpPr>
        <p:spPr bwMode="auto">
          <a:xfrm>
            <a:off x="0" y="1285875"/>
            <a:ext cx="9144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ru-RU" sz="24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ru-RU" sz="24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400">
                <a:latin typeface="Calibri" pitchFamily="34" charset="0"/>
              </a:rPr>
              <a:t>Полезные продукты: хлеб, макаронные изделия (из муки грубого помола), крупы, картофель, овощи, фрукты.</a:t>
            </a:r>
          </a:p>
          <a:p>
            <a:pPr>
              <a:lnSpc>
                <a:spcPct val="90000"/>
              </a:lnSpc>
            </a:pPr>
            <a:endParaRPr lang="ru-RU" sz="24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400">
                <a:latin typeface="Calibri" pitchFamily="34" charset="0"/>
              </a:rPr>
              <a:t>«Берегись</a:t>
            </a:r>
            <a:r>
              <a:rPr lang="ru-RU" sz="2400"/>
              <a:t>!</a:t>
            </a:r>
            <a:r>
              <a:rPr lang="ru-RU" sz="2400">
                <a:latin typeface="Calibri" pitchFamily="34" charset="0"/>
              </a:rPr>
              <a:t>» (вредные</a:t>
            </a:r>
            <a:r>
              <a:rPr lang="ru-RU" sz="2400"/>
              <a:t> </a:t>
            </a:r>
            <a:r>
              <a:rPr lang="ru-RU" sz="2400">
                <a:latin typeface="Calibri" pitchFamily="34" charset="0"/>
              </a:rPr>
              <a:t>продукты): сахар, чипсы, конфеты, сладости, кондитерские изделия.</a:t>
            </a:r>
          </a:p>
          <a:p>
            <a:pPr>
              <a:lnSpc>
                <a:spcPct val="90000"/>
              </a:lnSpc>
            </a:pPr>
            <a:endParaRPr lang="ru-RU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0070C0"/>
                </a:solidFill>
                <a:latin typeface="Calibri" pitchFamily="34" charset="0"/>
              </a:rPr>
              <a:t> </a:t>
            </a:r>
            <a:endParaRPr lang="ru-RU">
              <a:latin typeface="Calibri" pitchFamily="34" charset="0"/>
            </a:endParaRPr>
          </a:p>
        </p:txBody>
      </p:sp>
      <p:pic>
        <p:nvPicPr>
          <p:cNvPr id="16388" name="Picture 6" descr="Картинка 16 из 1386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643313"/>
            <a:ext cx="439102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 rot="10800000" flipV="1">
            <a:off x="285750" y="1370013"/>
            <a:ext cx="8286750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Полезные и вредные продукты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smtClean="0">
                <a:solidFill>
                  <a:srgbClr val="FF0000"/>
                </a:solidFill>
              </a:rPr>
              <a:t>Режим дня</a:t>
            </a:r>
            <a:endParaRPr lang="ru-RU" sz="4400" smtClean="0"/>
          </a:p>
        </p:txBody>
      </p:sp>
      <p:sp>
        <p:nvSpPr>
          <p:cNvPr id="17410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z="3300" b="1" smtClean="0">
                <a:solidFill>
                  <a:srgbClr val="0000FF"/>
                </a:solidFill>
              </a:rPr>
              <a:t>– это </a:t>
            </a:r>
          </a:p>
          <a:p>
            <a:pPr algn="ctr"/>
            <a:r>
              <a:rPr lang="ru-RU" sz="3300" b="1" smtClean="0">
                <a:solidFill>
                  <a:srgbClr val="0000FF"/>
                </a:solidFill>
              </a:rPr>
              <a:t> правильное</a:t>
            </a:r>
          </a:p>
          <a:p>
            <a:pPr algn="ctr"/>
            <a:r>
              <a:rPr lang="ru-RU" sz="3300" b="1" smtClean="0">
                <a:solidFill>
                  <a:srgbClr val="0000FF"/>
                </a:solidFill>
              </a:rPr>
              <a:t>распределение </a:t>
            </a:r>
          </a:p>
          <a:p>
            <a:pPr algn="ctr"/>
            <a:r>
              <a:rPr lang="ru-RU" sz="3300" b="1" smtClean="0">
                <a:solidFill>
                  <a:srgbClr val="0000FF"/>
                </a:solidFill>
              </a:rPr>
              <a:t> времени,</a:t>
            </a:r>
          </a:p>
          <a:p>
            <a:pPr algn="ctr"/>
            <a:r>
              <a:rPr lang="ru-RU" sz="3300" b="1" smtClean="0">
                <a:solidFill>
                  <a:srgbClr val="0000FF"/>
                </a:solidFill>
              </a:rPr>
              <a:t> на основные </a:t>
            </a:r>
          </a:p>
          <a:p>
            <a:pPr algn="ctr"/>
            <a:r>
              <a:rPr lang="ru-RU" sz="3300" b="1" smtClean="0">
                <a:solidFill>
                  <a:srgbClr val="0000FF"/>
                </a:solidFill>
              </a:rPr>
              <a:t> жизненные </a:t>
            </a:r>
          </a:p>
          <a:p>
            <a:pPr algn="ctr"/>
            <a:r>
              <a:rPr lang="ru-RU" sz="3300" b="1" smtClean="0">
                <a:solidFill>
                  <a:srgbClr val="0000FF"/>
                </a:solidFill>
              </a:rPr>
              <a:t> потребности </a:t>
            </a:r>
          </a:p>
          <a:p>
            <a:pPr algn="ctr"/>
            <a:r>
              <a:rPr lang="ru-RU" sz="3300" b="1" smtClean="0">
                <a:solidFill>
                  <a:srgbClr val="0000FF"/>
                </a:solidFill>
              </a:rPr>
              <a:t> человека.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384675" y="4763"/>
            <a:ext cx="4759325" cy="68532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solidFill>
                  <a:srgbClr val="FF0000"/>
                </a:solidFill>
                <a:latin typeface="Monotype Corsiva" pitchFamily="66" charset="0"/>
              </a:rPr>
              <a:t>Двигательная активность</a:t>
            </a:r>
            <a:endParaRPr lang="ru-RU" sz="4800" b="1" smtClean="0">
              <a:solidFill>
                <a:srgbClr val="FF0000"/>
              </a:solidFill>
            </a:endParaRPr>
          </a:p>
        </p:txBody>
      </p:sp>
      <p:pic>
        <p:nvPicPr>
          <p:cNvPr id="6" name="Picture 3" descr="C:\Documents and Settings\Администратор\Мои документы\Мои рисунки\Спорт\jesolospor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429125" y="1143000"/>
            <a:ext cx="4038600" cy="2695575"/>
          </a:xfrm>
        </p:spPr>
      </p:pic>
      <p:sp>
        <p:nvSpPr>
          <p:cNvPr id="18435" name="Содержимое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6" name="Picture 6" descr="001336_579388_6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43000"/>
            <a:ext cx="4357688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" descr="http://go.mail.ru/imgpreview?key=http%3A//www.beauty-around.com/images/sampledata/DANCE/vals.jpg&amp;mb=imgdb_preview_497&amp;q=90&amp;w=17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00763" y="2989263"/>
            <a:ext cx="3043237" cy="386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3" descr="Велосипед и здоровье, велосипед польза, езда на велосипеде, катание на велосипед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108450"/>
            <a:ext cx="357187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9" descr="http://go2.imgsmail.ru/imgpreview?key=http%3A//gu-unpk.ru/file/faculty/sport/news/P1050902.jpg&amp;mb=imgdb_preview_25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40188" y="3857625"/>
            <a:ext cx="224631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Georgia" pitchFamily="18" charset="0"/>
              </a:rPr>
              <a:t>Вредные привычки</a:t>
            </a:r>
            <a:endParaRPr lang="ru-RU" smtClean="0">
              <a:solidFill>
                <a:srgbClr val="FF0000"/>
              </a:solidFill>
            </a:endParaRPr>
          </a:p>
        </p:txBody>
      </p:sp>
      <p:pic>
        <p:nvPicPr>
          <p:cNvPr id="5" name="Picture 4" descr="889656-00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1285875"/>
            <a:ext cx="2265362" cy="2786063"/>
          </a:xfrm>
        </p:spPr>
      </p:pic>
      <p:pic>
        <p:nvPicPr>
          <p:cNvPr id="6" name="Picture 4" descr="1026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4100513"/>
            <a:ext cx="2114550" cy="275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81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429375" y="1357313"/>
            <a:ext cx="2357438" cy="3024187"/>
          </a:xfrm>
        </p:spPr>
      </p:pic>
      <p:pic>
        <p:nvPicPr>
          <p:cNvPr id="8" name="Picture 4" descr="12-1d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75" y="3976688"/>
            <a:ext cx="2357438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4" descr="%D0%B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25" y="2000250"/>
            <a:ext cx="3124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2" descr="poster_f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246263">
            <a:off x="1009649" y="833438"/>
            <a:ext cx="6711951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Смертельные привычки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63" y="2214563"/>
            <a:ext cx="3995737" cy="3911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АЛКОГОЛЬ </a:t>
            </a:r>
            <a:endParaRPr lang="ru-RU" dirty="0"/>
          </a:p>
        </p:txBody>
      </p:sp>
      <p:sp>
        <p:nvSpPr>
          <p:cNvPr id="21508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b="1" i="1" smtClean="0">
              <a:solidFill>
                <a:srgbClr val="FF0000"/>
              </a:solidFill>
              <a:latin typeface="Arial" charset="0"/>
            </a:endParaRPr>
          </a:p>
          <a:p>
            <a:endParaRPr lang="ru-RU" smtClean="0"/>
          </a:p>
        </p:txBody>
      </p:sp>
      <p:pic>
        <p:nvPicPr>
          <p:cNvPr id="21509" name="Picture 4" descr="logo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714625"/>
            <a:ext cx="142875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 rot="10800000" flipV="1">
            <a:off x="1785938" y="3154363"/>
            <a:ext cx="4071937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ТАБАКОКУРЕНИЕ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5000" y="1571625"/>
            <a:ext cx="292893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</a:rPr>
              <a:t>НАРКОМАНИЯ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1512" name="Picture 7" descr="Graphic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2143125"/>
            <a:ext cx="332581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4800" b="1" smtClean="0">
                <a:solidFill>
                  <a:srgbClr val="00B050"/>
                </a:solidFill>
              </a:rPr>
              <a:t>Мы открыли пять секретов,</a:t>
            </a:r>
          </a:p>
          <a:p>
            <a:pPr algn="ctr">
              <a:buFont typeface="Arial" charset="0"/>
              <a:buNone/>
            </a:pPr>
            <a:r>
              <a:rPr lang="ru-RU" sz="4800" b="1" smtClean="0">
                <a:solidFill>
                  <a:srgbClr val="00B050"/>
                </a:solidFill>
              </a:rPr>
              <a:t>Как здоровье сохранить.</a:t>
            </a:r>
          </a:p>
          <a:p>
            <a:pPr algn="ctr">
              <a:buFont typeface="Arial" charset="0"/>
              <a:buNone/>
            </a:pPr>
            <a:r>
              <a:rPr lang="ru-RU" sz="4800" b="1" smtClean="0">
                <a:solidFill>
                  <a:srgbClr val="00B050"/>
                </a:solidFill>
              </a:rPr>
              <a:t>Выполняя все секреты,</a:t>
            </a:r>
          </a:p>
          <a:p>
            <a:pPr algn="ctr">
              <a:buFont typeface="Arial" charset="0"/>
              <a:buNone/>
            </a:pPr>
            <a:r>
              <a:rPr lang="ru-RU" sz="4800" b="1" smtClean="0">
                <a:solidFill>
                  <a:srgbClr val="00B050"/>
                </a:solidFill>
              </a:rPr>
              <a:t>Без болезней будем жить.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92</Words>
  <PresentationFormat>Экран (4:3)</PresentationFormat>
  <Paragraphs>35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Arial</vt:lpstr>
      <vt:lpstr>Georgia</vt:lpstr>
      <vt:lpstr>Monotype Corsiva</vt:lpstr>
      <vt:lpstr>Тема Office</vt:lpstr>
      <vt:lpstr>«Моё здоровье – в моих руках»</vt:lpstr>
      <vt:lpstr>Соблюдение правил личной гигиены – эффективный и доступный метод укрепления и сохранения здоровья.</vt:lpstr>
      <vt:lpstr>Правильное питание</vt:lpstr>
      <vt:lpstr>Режим дня</vt:lpstr>
      <vt:lpstr>Двигательная активность</vt:lpstr>
      <vt:lpstr>Вредные привычки</vt:lpstr>
      <vt:lpstr>Смертельные привычки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26</cp:revision>
  <dcterms:modified xsi:type="dcterms:W3CDTF">2015-05-26T16:32:19Z</dcterms:modified>
</cp:coreProperties>
</file>