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65" autoAdjust="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E98E-8D87-4B84-A01B-B73D0D14E41C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B3EA-E629-49BE-BD24-7351B60B5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DB3EA-E629-49BE-BD24-7351B60B591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Координатная плоскость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ЕУВК «Школа №14-лицей»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Трушина Татьяна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команда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(6;4)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В(-2;-3)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Р(9;-3)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К(-6;2)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М(5;0)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Е(0;3)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-5;6)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(-4;0)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(-7;-5)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(2;-8)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Постройте на координатной плоскости четырехугольник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ABCD,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(-2; 4)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(6; 4)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(6; -2)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(-2; -2). Что за фигура получилась? Измерьте стороны получившегося четырехугольника и найдите его площадь и периметр. Затем проведите отрезки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найдите координату точки пересечения этих отрезков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Фигура-ПРЯМОУГОЛЬНИК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Р=( 6+8 )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2=28 см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=6*8=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48 см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О(2;1)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72137" y="2596356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2143116"/>
          <a:ext cx="6286544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72"/>
                <a:gridCol w="1219200"/>
                <a:gridCol w="1219200"/>
                <a:gridCol w="1219200"/>
                <a:gridCol w="1314472"/>
              </a:tblGrid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(-8;7)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(9;4)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(0;-8)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(-4;-3)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(1;-4)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(-7;8)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(10;3)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(0;-11)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(1;-1)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(-5;7)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(8;3)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(-1;-12)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(-8;-3)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(0;1)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(-4;8)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(-2;-10)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(-9;-5)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(-1;2)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(-2;89)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(-3;-9)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(-8;-7)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(-6;6)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(0;9)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(5;-3)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(-5;-8)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(-6;-8)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(-8;7)</a:t>
                      </a:r>
                      <a:endParaRPr lang="ru-RU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(2;8)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(4;-5)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(-4;-7)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(-4;-7)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/>
                        <a:t>(5;6)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(2;-7)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(-3;-5)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(-1;-7)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Построить в системе координат точки и последовательно соединить их отрезками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19289" t="2739" r="17044" b="4172"/>
          <a:stretch>
            <a:fillRect/>
          </a:stretch>
        </p:blipFill>
        <p:spPr bwMode="auto">
          <a:xfrm>
            <a:off x="2786050" y="642918"/>
            <a:ext cx="5286380" cy="579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76114"/>
          <a:ext cx="7096132" cy="5265176"/>
        </p:xfrm>
        <a:graphic>
          <a:graphicData uri="http://schemas.openxmlformats.org/drawingml/2006/table">
            <a:tbl>
              <a:tblPr/>
              <a:tblGrid>
                <a:gridCol w="7096132"/>
              </a:tblGrid>
              <a:tr h="85283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Д.З. по уровням:</a:t>
                      </a: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Уровень 1.Соедините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последовательно точки, координаты которых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узнаете, решив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 уравнения:</a:t>
                      </a: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251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76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–2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+ 19 = 5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16 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(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1)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8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25 = 3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+ 20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         (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0)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6 –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= 3(3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8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      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5;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5(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+ 1,2) = 7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1;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5.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4(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3) – 16 = 5(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5)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(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3)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3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17 = 8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18   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(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0)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7.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11 – 5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= 12 –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</a:rPr>
                        <a:t>у   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(–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3;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8.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4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(11,8 –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 = 3,8 –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</a:rPr>
                        <a:t>у  </a:t>
                      </a:r>
                      <a:r>
                        <a:rPr lang="ru-RU" sz="2000" i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(1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9.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3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+ 16 = 8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              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; 1)</a:t>
                      </a: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1285852" y="1428736"/>
            <a:ext cx="1846263" cy="904875"/>
            <a:chOff x="852" y="1415"/>
            <a:chExt cx="2907" cy="1426"/>
          </a:xfrm>
        </p:grpSpPr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2100" y="1415"/>
              <a:ext cx="6" cy="1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852" y="2336"/>
              <a:ext cx="29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579" y="2336"/>
              <a:ext cx="17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106" y="1422"/>
              <a:ext cx="17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3303" y="2329"/>
              <a:ext cx="17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935" y="1588"/>
              <a:ext cx="17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966" y="2336"/>
              <a:ext cx="2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1878" y="2612"/>
              <a:ext cx="2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1190" y="1759"/>
              <a:ext cx="2115" cy="8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4" y="1142984"/>
          <a:ext cx="4071966" cy="5286412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5286412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3(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5) + 10 = 2(3 + 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– 14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1)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1,2(2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4) + 0,6 = 3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3,6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1)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16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4 = 12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+ 8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   (–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5(7 – 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+ 13 = 9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48               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3)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4(3 – 7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+ 10 = –10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86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(–1;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6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72 = 4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56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5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(13,4 – 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= 16,4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5)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8.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12 – (4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+ 5) = 7 + 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3)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5(2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3) + 11 = 6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 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3)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–2(7 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+ 13 =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5 – 3(2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1) = 4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22                 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1)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12.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1,2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7 = 6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16,6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0)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13.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2(1,2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+ 5) – 1 = 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+ 6,6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1,7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+ 0,9 = 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        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–7)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9 – 2(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+ 4) = 2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13           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–7)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16.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–4(2 + 3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 + 11 = –15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3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(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; –6)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17.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5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+ 12 = –3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+ 12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       (–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171700" algn="r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18.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	0,2(3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+ 2) = 2,6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– 1,6	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 (–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3;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Уровень 2.Соедините последовательно точки, координаты которых узнаете, решив все уравнения: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Безымянный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4336646" cy="4061788"/>
          </a:xfrm>
        </p:spPr>
      </p:pic>
      <p:pic>
        <p:nvPicPr>
          <p:cNvPr id="9" name="Содержимое 8" descr="Безымянный6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92049" y="1428736"/>
            <a:ext cx="4347513" cy="407196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ЧАЙКА                    СВЕЧА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того чтобы было удобно записывать ход шахматной партии ,  договорились обозначать клетки шахматной доски буквами и цифрами (сначала указывают обозначение  столбца, а потом обозначение строки).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Какую игру ещё Вы знаете,  в которой ход обозначают  с помощью букв и цифр?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57307" y="2050766"/>
            <a:ext cx="4472412" cy="387856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Места в зрительном зале  кинотеатра тоже задают парами чисел: первым числом обозначают номер ряда , вторым – номер кресла.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1571611"/>
            <a:ext cx="4671824" cy="4009681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географии положение точек на земной поверхности тоже определяют двумя числами : широтой и долготой.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300037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8360" y="1928802"/>
            <a:ext cx="493477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Декарт </a:t>
            </a:r>
            <a:r>
              <a:rPr lang="en-US" dirty="0" smtClean="0"/>
              <a:t> </a:t>
            </a:r>
            <a:r>
              <a:rPr lang="ru-RU" dirty="0" smtClean="0"/>
              <a:t>Рене 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31.03.1596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11.02.1650)французский </a:t>
            </a:r>
            <a:r>
              <a:rPr lang="ru-RU" dirty="0" smtClean="0"/>
              <a:t>философ и математик. В аналитической геометрии, которую одновременно с Декартом разрабатывал П. </a:t>
            </a:r>
            <a:r>
              <a:rPr lang="ru-RU" dirty="0" smtClean="0"/>
              <a:t>Ферма, </a:t>
            </a:r>
            <a:r>
              <a:rPr lang="ru-RU" dirty="0" smtClean="0"/>
              <a:t>основным достижением Декарта явился созданный им метод координат.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3214710" cy="45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4038600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Подобным образом обозначают и положение точки на плоскости . Для этого проводят две  перпендикулярные  координатные прямые Ох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которые пересекаются в начале отчёта -точке 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Ох- ось абсцисс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ось ординат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571612"/>
            <a:ext cx="4071966" cy="409014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Координатная плоскость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Координатная плоскость делится на 4 четверти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Каждая четверть имеет свои знаки: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(+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;+)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II(-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;+)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-;-)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+;-)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0102010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714488"/>
            <a:ext cx="3976689" cy="398675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Каждой точке на  координатной плоскости соответствует  одна пара чисел: её абсцисса и ордината.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14488"/>
            <a:ext cx="445085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координаты точек: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1вариант-1 команда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вариант-2 команда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57990"/>
            <a:ext cx="4038600" cy="397225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538</Words>
  <Application>Microsoft Office PowerPoint</Application>
  <PresentationFormat>Экран (4:3)</PresentationFormat>
  <Paragraphs>190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Координатная плоскость</vt:lpstr>
      <vt:lpstr>Слайд 2</vt:lpstr>
      <vt:lpstr>Слайд 3</vt:lpstr>
      <vt:lpstr>Слайд 4</vt:lpstr>
      <vt:lpstr>Слайд 5</vt:lpstr>
      <vt:lpstr>Координатная плоскость</vt:lpstr>
      <vt:lpstr>Слайд 7</vt:lpstr>
      <vt:lpstr>Слайд 8</vt:lpstr>
      <vt:lpstr>Слайд 9</vt:lpstr>
      <vt:lpstr>Проверим</vt:lpstr>
      <vt:lpstr>Слайд 11</vt:lpstr>
      <vt:lpstr>ПРОВЕРИМ</vt:lpstr>
      <vt:lpstr>Построить в системе координат точки и последовательно соединить их отрезками</vt:lpstr>
      <vt:lpstr>Слайд 14</vt:lpstr>
      <vt:lpstr>Слайд 15</vt:lpstr>
      <vt:lpstr>Уровень 2.Соедините последовательно точки, координаты которых узнаете, решив все уравнения:</vt:lpstr>
      <vt:lpstr>Спасибо за урок!</vt:lpstr>
      <vt:lpstr>    ЧАЙКА                    СВЕЧА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Координатная плоскость</dc:title>
  <cp:lastModifiedBy>Grey Wolf</cp:lastModifiedBy>
  <cp:revision>53</cp:revision>
  <dcterms:modified xsi:type="dcterms:W3CDTF">2011-06-22T14:34:41Z</dcterms:modified>
</cp:coreProperties>
</file>