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E3002-C9CB-46E9-91C3-16CD3439DDAC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1CB50-8B73-4A49-BE7E-39BAC9BA3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CB50-8B73-4A49-BE7E-39BAC9BA3EC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900igr.net/" TargetMode="Externa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857641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697680"/>
            <a:ext cx="3819832" cy="477477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9" y="353664"/>
            <a:ext cx="664373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Математическая сказка о   Колобке.</a:t>
            </a:r>
          </a:p>
          <a:p>
            <a:pPr algn="ctr"/>
            <a:r>
              <a:rPr lang="ru-RU" sz="5400" b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</a:t>
            </a:r>
            <a:r>
              <a:rPr lang="ru-RU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класса</a:t>
            </a:r>
            <a:endParaRPr lang="ru-RU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04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5" y="3678332"/>
            <a:ext cx="1792013" cy="2419218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5" tooltip=" Каталог презентаций "/>
          </p:cNvPr>
          <p:cNvSpPr/>
          <p:nvPr/>
        </p:nvSpPr>
        <p:spPr>
          <a:xfrm>
            <a:off x="3923928" y="5830664"/>
            <a:ext cx="3049364" cy="1027336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rtlCol="0" anchor="ctr"/>
          <a:lstStyle/>
          <a:p>
            <a:pPr algn="ctr"/>
            <a:endParaRPr lang="ru-RU" sz="3600" u="sng" dirty="0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75456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282" y="857232"/>
            <a:ext cx="3886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Утомился Колобок и лег отдохнуть,</a:t>
            </a:r>
          </a:p>
          <a:p>
            <a:r>
              <a:rPr lang="ru-RU" dirty="0" smtClean="0"/>
              <a:t>А солнышко посылает ему на лучиках</a:t>
            </a:r>
          </a:p>
          <a:p>
            <a:r>
              <a:rPr lang="ru-RU" dirty="0" smtClean="0"/>
              <a:t> новые примеры.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928802"/>
            <a:ext cx="43913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Упростите выражение: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23а + 37а                    27р – 18р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3а +17 +3а +14          </a:t>
            </a:r>
            <a:r>
              <a:rPr lang="ru-RU" dirty="0" err="1" smtClean="0">
                <a:solidFill>
                  <a:srgbClr val="0070C0"/>
                </a:solidFill>
              </a:rPr>
              <a:t>х</a:t>
            </a:r>
            <a:r>
              <a:rPr lang="ru-RU" dirty="0" smtClean="0">
                <a:solidFill>
                  <a:srgbClr val="0070C0"/>
                </a:solidFill>
              </a:rPr>
              <a:t> +35 +4х +26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38 +5а +75 +6а           21у -4у – 17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8 *</a:t>
            </a:r>
            <a:r>
              <a:rPr lang="ru-RU" dirty="0" err="1" smtClean="0">
                <a:solidFill>
                  <a:srgbClr val="0070C0"/>
                </a:solidFill>
              </a:rPr>
              <a:t>р</a:t>
            </a:r>
            <a:r>
              <a:rPr lang="ru-RU" dirty="0" smtClean="0">
                <a:solidFill>
                  <a:srgbClr val="0070C0"/>
                </a:solidFill>
              </a:rPr>
              <a:t> *21          у *5 *20           </a:t>
            </a:r>
            <a:r>
              <a:rPr lang="ru-RU" dirty="0" err="1" smtClean="0">
                <a:solidFill>
                  <a:srgbClr val="0070C0"/>
                </a:solidFill>
              </a:rPr>
              <a:t>х</a:t>
            </a:r>
            <a:r>
              <a:rPr lang="ru-RU" dirty="0" smtClean="0">
                <a:solidFill>
                  <a:srgbClr val="0070C0"/>
                </a:solidFill>
              </a:rPr>
              <a:t> *3 *33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s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04664"/>
            <a:ext cx="4680520" cy="3744416"/>
          </a:xfrm>
          <a:prstGeom prst="rect">
            <a:avLst/>
          </a:prstGeom>
        </p:spPr>
      </p:pic>
      <p:pic>
        <p:nvPicPr>
          <p:cNvPr id="10" name="Рисунок 9" descr="7603839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5072074"/>
            <a:ext cx="2071702" cy="13573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58" y="428604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Увлекся Колобок решением примеров и не заметил, как подкралась Лиса и говорит: « Колобок , Колобок , я тебя  съем!»</a:t>
            </a:r>
            <a:endParaRPr lang="ru-RU" sz="2400" dirty="0"/>
          </a:p>
        </p:txBody>
      </p:sp>
      <p:pic>
        <p:nvPicPr>
          <p:cNvPr id="3" name="Рисунок 2" descr="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644" y="1703331"/>
            <a:ext cx="3780852" cy="472606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3857620" y="2357430"/>
            <a:ext cx="5151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Не ешь меня , я выполню все твои задания!</a:t>
            </a:r>
            <a:endParaRPr lang="ru-RU" sz="2400" dirty="0"/>
          </a:p>
        </p:txBody>
      </p:sp>
      <p:pic>
        <p:nvPicPr>
          <p:cNvPr id="6" name="Рисунок 5" descr="0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071942"/>
            <a:ext cx="2238384" cy="19935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5984" y="714356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И задала ему Лиса  задание.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928802"/>
            <a:ext cx="7791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пристани стояли 1                   и 6                       .  В лодке пассажиров меньше</a:t>
            </a:r>
          </a:p>
          <a:p>
            <a:r>
              <a:rPr lang="ru-RU" dirty="0" smtClean="0"/>
              <a:t> чем на корабле в 13 раз. А всего на корабле и в лодках  112 пассажиров.  </a:t>
            </a:r>
          </a:p>
          <a:p>
            <a:r>
              <a:rPr lang="ru-RU" dirty="0" smtClean="0"/>
              <a:t>Сколько пассажиров на </a:t>
            </a:r>
            <a:r>
              <a:rPr lang="ru-RU" dirty="0" err="1" smtClean="0"/>
              <a:t>карабле</a:t>
            </a:r>
            <a:r>
              <a:rPr lang="ru-RU" smtClean="0"/>
              <a:t>?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8295" y="3929066"/>
            <a:ext cx="75100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папы в одной сумке                 ,  а в другой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  2кг .                      . Картошка весит в 2 раза больше, чем арбуз. Масса всей                          покупки    20 кг. Найти массу арбуза.</a:t>
            </a:r>
          </a:p>
        </p:txBody>
      </p:sp>
      <p:pic>
        <p:nvPicPr>
          <p:cNvPr id="5" name="Рисунок 4" descr="Рисунок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428736"/>
            <a:ext cx="1085850" cy="895350"/>
          </a:xfrm>
          <a:prstGeom prst="rect">
            <a:avLst/>
          </a:prstGeom>
        </p:spPr>
      </p:pic>
      <p:pic>
        <p:nvPicPr>
          <p:cNvPr id="6" name="Рисунок 5" descr="716940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1643050"/>
            <a:ext cx="828675" cy="638175"/>
          </a:xfrm>
          <a:prstGeom prst="rect">
            <a:avLst/>
          </a:prstGeom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4429132"/>
            <a:ext cx="1249150" cy="12491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Рисунок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3645024"/>
            <a:ext cx="1514284" cy="107157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Рисунок2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3573016"/>
            <a:ext cx="896559" cy="1000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596" y="1928802"/>
            <a:ext cx="23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392906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4348" y="428604"/>
            <a:ext cx="668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Справился Колобок с заданиями лисы и она отпустила его домой.</a:t>
            </a:r>
          </a:p>
          <a:p>
            <a:r>
              <a:rPr lang="ru-RU" dirty="0" smtClean="0"/>
              <a:t>А по дороге он стал вспоминать, что же он сегодня делал?</a:t>
            </a:r>
            <a:endParaRPr lang="ru-RU" dirty="0"/>
          </a:p>
        </p:txBody>
      </p:sp>
      <p:pic>
        <p:nvPicPr>
          <p:cNvPr id="3" name="Рисунок 2" descr="mp3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6000792" cy="550072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 descr="2857641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4143380"/>
            <a:ext cx="2143140" cy="221456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Администратор\Desktop\Настя\звери\1240218554_0lik.ru_childre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5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3500438"/>
            <a:ext cx="3143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928688" y="1500188"/>
            <a:ext cx="335756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</a:t>
            </a:r>
            <a:r>
              <a:rPr lang="ru-RU" sz="4000" b="1" dirty="0">
                <a:solidFill>
                  <a:srgbClr val="FF0000"/>
                </a:solidFill>
              </a:rPr>
              <a:t>ТУТ   И         СКАЗОЧКЕ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    КОНЕЦ</a:t>
            </a:r>
            <a:r>
              <a:rPr lang="ru-RU" sz="4000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207654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571610"/>
            <a:ext cx="4286279" cy="528639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 descr="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3714752"/>
            <a:ext cx="2362816" cy="29535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857628"/>
            <a:ext cx="2153864" cy="26923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500042"/>
            <a:ext cx="8848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Жили-были дед да баба. Испекла баба колобка и положила на окно остужаться.</a:t>
            </a:r>
          </a:p>
          <a:p>
            <a:r>
              <a:rPr lang="ru-RU" sz="2400" dirty="0" smtClean="0"/>
              <a:t>А Колобок полежал-полежал на окошке и начал решать уравнения и задачу.</a:t>
            </a:r>
            <a:endParaRPr lang="ru-RU" sz="2400" dirty="0"/>
          </a:p>
        </p:txBody>
      </p:sp>
      <p:pic>
        <p:nvPicPr>
          <p:cNvPr id="7" name="Рисунок 6" descr="000203F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5214950"/>
            <a:ext cx="571504" cy="45720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2976" y="785794"/>
            <a:ext cx="2276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17+ </a:t>
            </a:r>
            <a:r>
              <a:rPr lang="ru-RU" sz="2800" dirty="0" err="1" smtClean="0"/>
              <a:t>х</a:t>
            </a:r>
            <a:r>
              <a:rPr lang="ru-RU" sz="2800" dirty="0" smtClean="0"/>
              <a:t>  =36</a:t>
            </a:r>
          </a:p>
          <a:p>
            <a:r>
              <a:rPr lang="ru-RU" sz="2800" dirty="0" smtClean="0"/>
              <a:t>   38 – </a:t>
            </a:r>
            <a:r>
              <a:rPr lang="ru-RU" sz="2800" dirty="0" err="1" smtClean="0"/>
              <a:t>х</a:t>
            </a:r>
            <a:r>
              <a:rPr lang="ru-RU" sz="2800" dirty="0" smtClean="0"/>
              <a:t> =17</a:t>
            </a:r>
          </a:p>
          <a:p>
            <a:r>
              <a:rPr lang="ru-RU" sz="3200" dirty="0" smtClean="0"/>
              <a:t>   12 * </a:t>
            </a:r>
            <a:r>
              <a:rPr lang="ru-RU" sz="3200" dirty="0" err="1" smtClean="0"/>
              <a:t>х</a:t>
            </a:r>
            <a:r>
              <a:rPr lang="ru-RU" sz="3200" dirty="0" smtClean="0"/>
              <a:t> =60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785794"/>
            <a:ext cx="2513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48 :</a:t>
            </a:r>
            <a:r>
              <a:rPr lang="ru-RU" sz="2800" dirty="0" err="1" smtClean="0"/>
              <a:t>х</a:t>
            </a:r>
            <a:r>
              <a:rPr lang="ru-RU" sz="2800" dirty="0" smtClean="0"/>
              <a:t> =4</a:t>
            </a:r>
          </a:p>
          <a:p>
            <a:r>
              <a:rPr lang="ru-RU" sz="2800" dirty="0" smtClean="0"/>
              <a:t>   24 +2х =96</a:t>
            </a:r>
          </a:p>
          <a:p>
            <a:r>
              <a:rPr lang="ru-RU" sz="2800" dirty="0" smtClean="0"/>
              <a:t>   57 -3х =12</a:t>
            </a:r>
            <a:endParaRPr lang="ru-RU" sz="2800" dirty="0"/>
          </a:p>
        </p:txBody>
      </p:sp>
      <p:sp>
        <p:nvSpPr>
          <p:cNvPr id="6" name="8-конечная звезда 5"/>
          <p:cNvSpPr/>
          <p:nvPr/>
        </p:nvSpPr>
        <p:spPr>
          <a:xfrm>
            <a:off x="2000232" y="1285860"/>
            <a:ext cx="357190" cy="35719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8-конечная звезда 6"/>
          <p:cNvSpPr/>
          <p:nvPr/>
        </p:nvSpPr>
        <p:spPr>
          <a:xfrm>
            <a:off x="2000232" y="857232"/>
            <a:ext cx="357190" cy="35719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8-конечная звезда 7"/>
          <p:cNvSpPr/>
          <p:nvPr/>
        </p:nvSpPr>
        <p:spPr>
          <a:xfrm>
            <a:off x="2071670" y="1785926"/>
            <a:ext cx="357190" cy="35719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8-конечная звезда 8"/>
          <p:cNvSpPr/>
          <p:nvPr/>
        </p:nvSpPr>
        <p:spPr>
          <a:xfrm>
            <a:off x="4572000" y="857232"/>
            <a:ext cx="357190" cy="35719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8-конечная звезда 9"/>
          <p:cNvSpPr/>
          <p:nvPr/>
        </p:nvSpPr>
        <p:spPr>
          <a:xfrm>
            <a:off x="4572000" y="1285860"/>
            <a:ext cx="357190" cy="35719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4572000" y="1785926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28662" y="4000504"/>
            <a:ext cx="8417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Карлсон</a:t>
            </a:r>
            <a:r>
              <a:rPr lang="ru-RU" sz="2400" dirty="0" smtClean="0"/>
              <a:t> ехал на велосипеде 2 ч с некоторой скоростью. После того как он проедет еще 4 км, его путь станет равным 30 км. С какой скоростью ехал </a:t>
            </a:r>
            <a:r>
              <a:rPr lang="ru-RU" sz="2400" dirty="0" err="1" smtClean="0"/>
              <a:t>Карлсон</a:t>
            </a:r>
            <a:r>
              <a:rPr lang="ru-RU" sz="2400" dirty="0" smtClean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596" y="85723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407194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Рисунок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429108"/>
            <a:ext cx="2357454" cy="242889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8 0.01574 L -0.05278 -0.3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8356 L 0.00191 -0.41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3565 L -0.00364 -0.368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480141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285860"/>
            <a:ext cx="5357850" cy="542925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4262462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071942"/>
            <a:ext cx="2286016" cy="25003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428604"/>
            <a:ext cx="8813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Надоело ему лежать, спрыгнул с окна и покатился по тропинке длинных примеров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2976" y="1071546"/>
            <a:ext cx="14574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19*2*5</a:t>
            </a:r>
          </a:p>
          <a:p>
            <a:r>
              <a:rPr lang="ru-RU" sz="2800" dirty="0" smtClean="0"/>
              <a:t>4*27*25</a:t>
            </a:r>
          </a:p>
          <a:p>
            <a:r>
              <a:rPr lang="ru-RU" sz="2800" dirty="0" smtClean="0"/>
              <a:t>13*6*50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0430" y="1071546"/>
            <a:ext cx="14606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39*57</a:t>
            </a:r>
          </a:p>
          <a:p>
            <a:r>
              <a:rPr lang="ru-RU" sz="2800" dirty="0" smtClean="0"/>
              <a:t>605*37</a:t>
            </a:r>
          </a:p>
          <a:p>
            <a:r>
              <a:rPr lang="ru-RU" sz="2800" dirty="0" smtClean="0"/>
              <a:t>207*305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9322" y="1071546"/>
            <a:ext cx="1883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216 :12</a:t>
            </a:r>
          </a:p>
          <a:p>
            <a:r>
              <a:rPr lang="ru-RU" sz="2800" dirty="0" smtClean="0"/>
              <a:t>180909 :9</a:t>
            </a:r>
          </a:p>
          <a:p>
            <a:r>
              <a:rPr lang="ru-RU" sz="2800" dirty="0" smtClean="0"/>
              <a:t>8517 :17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4" y="3143248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203 *26 – (3292 +2579) :57</a:t>
            </a:r>
          </a:p>
        </p:txBody>
      </p:sp>
      <p:pic>
        <p:nvPicPr>
          <p:cNvPr id="7" name="Рисунок 6" descr="760383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286256"/>
            <a:ext cx="2714644" cy="1785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00" y="428604"/>
            <a:ext cx="744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Вот такие примеры решал Колобок. Решите их и вы.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894513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714356"/>
            <a:ext cx="6000760" cy="592933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" descr="7603839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857760"/>
            <a:ext cx="2357454" cy="1500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857232"/>
            <a:ext cx="49551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Катился  Колобок, катился,</a:t>
            </a:r>
          </a:p>
          <a:p>
            <a:r>
              <a:rPr lang="ru-RU" sz="2400" dirty="0" smtClean="0"/>
              <a:t>докатился до ручья </a:t>
            </a:r>
          </a:p>
          <a:p>
            <a:r>
              <a:rPr lang="ru-RU" sz="2400" dirty="0" smtClean="0"/>
              <a:t>Нерешенных задач.</a:t>
            </a:r>
          </a:p>
          <a:p>
            <a:r>
              <a:rPr lang="ru-RU" sz="2400" dirty="0" smtClean="0"/>
              <a:t>Задумался Колобок: </a:t>
            </a:r>
          </a:p>
          <a:p>
            <a:r>
              <a:rPr lang="ru-RU" sz="2400" dirty="0" smtClean="0"/>
              <a:t>«Как перебраться через ручей?»</a:t>
            </a:r>
          </a:p>
          <a:p>
            <a:r>
              <a:rPr lang="ru-RU" sz="2400" dirty="0" smtClean="0"/>
              <a:t>Давайте построим для него кораблик.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Рисунок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86050" y="3714752"/>
            <a:ext cx="228601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2786058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5400000">
            <a:off x="5072066" y="3714752"/>
            <a:ext cx="914400" cy="914400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2285984" y="3214686"/>
            <a:ext cx="478131" cy="1481354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3138143">
            <a:off x="1757404" y="2114601"/>
            <a:ext cx="914400" cy="9144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28926" y="4000504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86182" y="1214422"/>
            <a:ext cx="28575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785794"/>
            <a:ext cx="177165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8358678">
            <a:off x="7429520" y="150017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57158" y="4643446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000628" y="51435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" name="Прямоугольный треугольник 19"/>
          <p:cNvSpPr/>
          <p:nvPr/>
        </p:nvSpPr>
        <p:spPr>
          <a:xfrm>
            <a:off x="6000760" y="1142984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1" name="Прямоугольный треугольник 20"/>
          <p:cNvSpPr/>
          <p:nvPr/>
        </p:nvSpPr>
        <p:spPr>
          <a:xfrm>
            <a:off x="857224" y="2500306"/>
            <a:ext cx="428628" cy="164307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4929198"/>
            <a:ext cx="21431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4" name="Прямоугольный треугольник 23"/>
          <p:cNvSpPr/>
          <p:nvPr/>
        </p:nvSpPr>
        <p:spPr>
          <a:xfrm>
            <a:off x="3071802" y="5000636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00892" y="3000372"/>
            <a:ext cx="18573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500166" y="5500702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714348" y="28572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142976" y="628652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3,4,5,6,7,9,11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857356" y="214290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Из каких фигур построим корабль? Как они называются?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d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71694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643182"/>
            <a:ext cx="1971683" cy="13525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1736" y="571480"/>
            <a:ext cx="7112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Закатился Колобок на кораблик и поплыл.</a:t>
            </a:r>
          </a:p>
          <a:p>
            <a:r>
              <a:rPr lang="ru-RU" dirty="0" smtClean="0"/>
              <a:t>Вокруг него много задач. И начал он думать , как их решить.</a:t>
            </a:r>
          </a:p>
          <a:p>
            <a:r>
              <a:rPr lang="ru-RU" dirty="0" smtClean="0"/>
              <a:t>Все задачи оказались новыми на составления уравнения.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72198" y="278605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2500306"/>
            <a:ext cx="827072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1.Я задумал число. Если его увеличить на 15, а результат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умножить на 8, то получится 160. Какое число я задумал?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2. В двух карманах было 28 орехов, причем в левом кармане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в 3 раза больше, чем в правом.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Сколько орехов было в каждом кармане? 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3. Для приготовления вишневого варенья на 2 части вишни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берут 3 части сахара. Сколько вишни и сколько сахара пошло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на варенье, если сахара пошло на 7 кг 600г больше,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чем вишни?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2428868"/>
            <a:ext cx="93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4357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20" y="500042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помощь к Колобку приплыли его друзья , маленькие Колобки.</a:t>
            </a:r>
          </a:p>
          <a:p>
            <a:r>
              <a:rPr lang="ru-RU" sz="2400" dirty="0" smtClean="0"/>
              <a:t>Они помогли ему составить уравнения к каждой задачи.</a:t>
            </a:r>
          </a:p>
          <a:p>
            <a:r>
              <a:rPr lang="ru-RU" sz="2400" dirty="0" smtClean="0"/>
              <a:t>Проверим правильно ли они составили уравнения?</a:t>
            </a:r>
            <a:endParaRPr lang="ru-RU" sz="2400" dirty="0"/>
          </a:p>
        </p:txBody>
      </p:sp>
      <p:pic>
        <p:nvPicPr>
          <p:cNvPr id="3" name="Рисунок 2" descr="Рисунок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2000240"/>
            <a:ext cx="1933575" cy="695325"/>
          </a:xfrm>
          <a:prstGeom prst="rect">
            <a:avLst/>
          </a:prstGeom>
        </p:spPr>
      </p:pic>
      <p:pic>
        <p:nvPicPr>
          <p:cNvPr id="4" name="Рисунок 3" descr="Рисунок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000240"/>
            <a:ext cx="1933575" cy="695325"/>
          </a:xfrm>
          <a:prstGeom prst="rect">
            <a:avLst/>
          </a:prstGeom>
        </p:spPr>
      </p:pic>
      <p:pic>
        <p:nvPicPr>
          <p:cNvPr id="5" name="Рисунок 4" descr="Рисунок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00240"/>
            <a:ext cx="2071702" cy="714380"/>
          </a:xfrm>
          <a:prstGeom prst="rect">
            <a:avLst/>
          </a:prstGeom>
        </p:spPr>
      </p:pic>
      <p:pic>
        <p:nvPicPr>
          <p:cNvPr id="6" name="Рисунок 5" descr="Рисунок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2000240"/>
            <a:ext cx="1933575" cy="695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306896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27584" y="2996952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(</a:t>
            </a:r>
            <a:r>
              <a:rPr lang="ru-RU" sz="2800" dirty="0" err="1" smtClean="0"/>
              <a:t>х</a:t>
            </a:r>
            <a:r>
              <a:rPr lang="ru-RU" sz="2800" dirty="0" smtClean="0"/>
              <a:t> +15) * 8 =160</a:t>
            </a:r>
          </a:p>
          <a:p>
            <a:pPr marL="342900" indent="-342900">
              <a:buAutoNum type="arabicPeriod"/>
            </a:pP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Х + 3х = 28</a:t>
            </a:r>
          </a:p>
          <a:p>
            <a:pPr marL="342900" indent="-342900">
              <a:buAutoNum type="arabicPeriod"/>
            </a:pP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3х – 2х = 7600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071934" y="5572140"/>
            <a:ext cx="44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643438" y="5572140"/>
            <a:ext cx="44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950</TotalTime>
  <Words>583</Words>
  <Application>Microsoft Office PowerPoint</Application>
  <PresentationFormat>Экран (4:3)</PresentationFormat>
  <Paragraphs>96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сказка о Колобке</dc:title>
  <dc:creator>Ольга</dc:creator>
  <cp:lastModifiedBy>User</cp:lastModifiedBy>
  <cp:revision>52</cp:revision>
  <dcterms:created xsi:type="dcterms:W3CDTF">2011-04-29T08:00:11Z</dcterms:created>
  <dcterms:modified xsi:type="dcterms:W3CDTF">2015-05-13T20:02:38Z</dcterms:modified>
</cp:coreProperties>
</file>