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F5D77-5712-477B-B8BD-FC582B7313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CBC0-1C7D-425F-82E7-038C161C71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CBC0-1C7D-425F-82E7-038C161C712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CB804D-D15B-4063-BCE7-7CFF2E4FB82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E338E9-C026-4497-BD75-4E17DF86F3D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wheel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Памяти павшим…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вста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142984"/>
            <a:ext cx="6858048" cy="550072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Взятие Берлина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1600200"/>
            <a:ext cx="664373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http://img15.nnm.ru/0/9/a/2/3/950a0f25f87e967af78715f16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00174"/>
            <a:ext cx="707236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защищали Родину…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957" y="1600200"/>
            <a:ext cx="6668085" cy="4525963"/>
          </a:xfr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Ужасы войны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жасы вой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643602" cy="4500594"/>
          </a:xfr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Трептов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парк. Берлин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ептов парк начал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286675" cy="4983179"/>
          </a:xfr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Мемориал  в Берлине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ептов па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00200"/>
            <a:ext cx="7000924" cy="4757758"/>
          </a:xfr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Родине-матери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одина ма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286675" cy="4768865"/>
          </a:xfr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 русскому солдату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рлин Трептов па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3" y="1285860"/>
            <a:ext cx="6303456" cy="4840303"/>
          </a:xfr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«Женщина на войне»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opwar.ru/uploads/posts/2011-03/1299559740_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071546"/>
            <a:ext cx="2354034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ilm-onlin.info/uploads/2010-10/10d6774ac038_litvak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7067" y="1000108"/>
            <a:ext cx="2706933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44.radikal.ru/i105/0907/92/986618dc20cd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142984"/>
            <a:ext cx="2137248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opwar.ru/uploads/posts/2011-03/1299559683_01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40005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rontalbum.ru/wp-content/uploads/2011/06/chek-1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4214818"/>
            <a:ext cx="352409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«Молодежь в борьбе против захватчиков».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savok.org/uploads/posts/2009-11/1258237865_1255955327_war_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357298"/>
            <a:ext cx="452599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zateevo.ru/userfiles/image/Rasskazi/Sin_polka/rasskazsynpolka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142983"/>
            <a:ext cx="2071702" cy="300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irnov.ru/arhiv/mn861/mn/img/26-1ar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5025" y="1500174"/>
            <a:ext cx="3228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zovblog.ru/wp-content/uploads/2011/04/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3357562"/>
            <a:ext cx="2357454" cy="32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interaffairs.ru/i/ispaniya/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4000504"/>
            <a:ext cx="3429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</TotalTime>
  <Words>37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Памяти павшим…</vt:lpstr>
      <vt:lpstr>Они защищали Родину…</vt:lpstr>
      <vt:lpstr>Ужасы войны</vt:lpstr>
      <vt:lpstr>Трептов парк. Берлин</vt:lpstr>
      <vt:lpstr>Мемориал  в Берлине</vt:lpstr>
      <vt:lpstr>Памятник Родине-матери</vt:lpstr>
      <vt:lpstr>Памятник  русскому солдату</vt:lpstr>
      <vt:lpstr>«Женщина на войне»</vt:lpstr>
      <vt:lpstr>«Молодежь в борьбе против захватчиков».</vt:lpstr>
      <vt:lpstr> Взятие Берлина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павшим…</dc:title>
  <dc:creator>Пользователь</dc:creator>
  <cp:lastModifiedBy>Пользователь</cp:lastModifiedBy>
  <cp:revision>9</cp:revision>
  <dcterms:created xsi:type="dcterms:W3CDTF">2015-04-16T17:08:39Z</dcterms:created>
  <dcterms:modified xsi:type="dcterms:W3CDTF">2015-04-16T18:32:14Z</dcterms:modified>
</cp:coreProperties>
</file>