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7" r:id="rId13"/>
    <p:sldId id="266" r:id="rId14"/>
    <p:sldId id="274" r:id="rId15"/>
    <p:sldId id="267" r:id="rId16"/>
    <p:sldId id="270" r:id="rId17"/>
    <p:sldId id="271" r:id="rId18"/>
    <p:sldId id="268" r:id="rId19"/>
    <p:sldId id="275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2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35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25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9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3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27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8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20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2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675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A405-5378-43FF-96A1-EA17952AF8EE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FC09-9921-4C55-B0B5-A4CBA60C8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72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57763" y="6021288"/>
            <a:ext cx="6400800" cy="7250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Подготовили: </a:t>
            </a:r>
            <a:r>
              <a:rPr lang="ru-RU" sz="2000" b="1" dirty="0" err="1" smtClean="0">
                <a:solidFill>
                  <a:schemeClr val="tx2"/>
                </a:solidFill>
              </a:rPr>
              <a:t>Кутафина</a:t>
            </a:r>
            <a:r>
              <a:rPr lang="ru-RU" sz="2000" b="1" dirty="0" smtClean="0">
                <a:solidFill>
                  <a:schemeClr val="tx2"/>
                </a:solidFill>
              </a:rPr>
              <a:t> А.А.</a:t>
            </a:r>
          </a:p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Яковлева Т.Н.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52936"/>
            <a:ext cx="7343798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77129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Государственное дошкольное образовательное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учреждение детский сад № 67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Красногвардейского района С.-Петербурга</a:t>
            </a:r>
            <a:b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u="sng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«Мой любимый город» </a:t>
            </a:r>
            <a:endParaRPr lang="ru-RU" sz="5400" b="1" u="sng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0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28916"/>
            <a:ext cx="616883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Создание </a:t>
            </a:r>
          </a:p>
          <a:p>
            <a:pPr algn="r"/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предметно-развивающей</a:t>
            </a:r>
          </a:p>
          <a:p>
            <a:pPr algn="r"/>
            <a:r>
              <a:rPr lang="ru-RU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среды </a:t>
            </a:r>
            <a:r>
              <a:rPr lang="ru-RU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группе</a:t>
            </a:r>
            <a:endParaRPr lang="ru-RU" sz="36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16931"/>
            <a:ext cx="4327081" cy="3861048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2196153"/>
            <a:ext cx="3202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Книжный уголок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789" y="2852935"/>
            <a:ext cx="4415855" cy="3789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1996212"/>
            <a:ext cx="3606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Карта и макеты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достопримечательностей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9294" y="991638"/>
            <a:ext cx="61911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Подборка настольных игр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ля развития памяти и внимания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видами С.-Петербурга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589240"/>
            <a:ext cx="66004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Размещение в группе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изображений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символов города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P10102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924944"/>
            <a:ext cx="3823590" cy="259228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6" name="Рисунок 5" descr="P10102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124744"/>
            <a:ext cx="2600507" cy="164533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026" name="Picture 2" descr="F:\DCIM\101OLYMP\P10103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708920"/>
            <a:ext cx="4004783" cy="287218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39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OLYMP\P10103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60648"/>
            <a:ext cx="4536504" cy="340237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2051" name="Picture 3" descr="F:\DCIM\101OLYMP\P10103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212976"/>
            <a:ext cx="4534942" cy="340120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4496" y="1124744"/>
            <a:ext cx="7951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Цикл бесед по истории</a:t>
            </a:r>
          </a:p>
          <a:p>
            <a:pPr algn="ct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Санкт-Петербурга</a:t>
            </a:r>
            <a:endParaRPr lang="ru-RU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40" y="3035604"/>
            <a:ext cx="4473905" cy="328416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17425" y="3035604"/>
            <a:ext cx="4195379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«Наш район»</a:t>
            </a:r>
          </a:p>
          <a:p>
            <a:pPr algn="ctr"/>
            <a:r>
              <a:rPr lang="ru-RU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«Город на островах»</a:t>
            </a:r>
          </a:p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«Знаменитые мосты </a:t>
            </a:r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Петербурга </a:t>
            </a: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9575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96752"/>
            <a:ext cx="8235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Разучивание с детьми </a:t>
            </a:r>
          </a:p>
          <a:p>
            <a:pPr algn="ct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стихов и песен о городе</a:t>
            </a:r>
            <a:endParaRPr lang="ru-RU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F:\старшая_группа\IMG_6092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2924944"/>
            <a:ext cx="4248472" cy="372019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483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879" y="620688"/>
            <a:ext cx="7156831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5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Рисование </a:t>
            </a:r>
          </a:p>
          <a:p>
            <a:pPr algn="r"/>
            <a:r>
              <a:rPr lang="ru-RU" sz="45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тему «Самый лучший</a:t>
            </a:r>
          </a:p>
          <a:p>
            <a:pPr algn="r"/>
            <a:r>
              <a:rPr lang="ru-RU" sz="45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 на </a:t>
            </a:r>
            <a:r>
              <a:rPr lang="ru-RU" sz="45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земле</a:t>
            </a:r>
            <a:r>
              <a:rPr lang="ru-RU" sz="45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45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212976"/>
            <a:ext cx="54224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техники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рисования "акварелью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мокрому листу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lum bright="1000" contrast="2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96952"/>
            <a:ext cx="4831043" cy="362328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654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108" y="980728"/>
            <a:ext cx="6300892" cy="2308324"/>
          </a:xfrm>
          <a:prstGeom prst="rect">
            <a:avLst/>
          </a:prstGeom>
          <a:solidFill>
            <a:srgbClr val="FFCCCC">
              <a:alpha val="4117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Лепка по картинке</a:t>
            </a:r>
          </a:p>
          <a:p>
            <a:pPr algn="ctr"/>
            <a:r>
              <a:rPr lang="ru-RU" sz="36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достопримечательностей</a:t>
            </a:r>
          </a:p>
          <a:p>
            <a:pPr algn="ctr"/>
            <a:r>
              <a:rPr lang="ru-RU" sz="36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Санкт-Петербурга</a:t>
            </a:r>
          </a:p>
          <a:p>
            <a:pPr algn="ctr"/>
            <a:r>
              <a:rPr lang="ru-RU" sz="36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из пластилина</a:t>
            </a:r>
            <a:endParaRPr lang="ru-RU" sz="36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71522"/>
            <a:ext cx="3935391" cy="303967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21693"/>
            <a:ext cx="4121899" cy="3258239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56" y="70879"/>
            <a:ext cx="2865408" cy="345081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707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7655"/>
            <a:ext cx="3642498" cy="254756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817185"/>
            <a:ext cx="2328542" cy="385217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50283"/>
            <a:ext cx="4552718" cy="246646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7680"/>
            <a:ext cx="5040560" cy="3814981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174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355" y="620688"/>
            <a:ext cx="7599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Изготовление</a:t>
            </a:r>
          </a:p>
          <a:p>
            <a:pPr algn="r"/>
            <a:r>
              <a:rPr lang="ru-RU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открыток ко  Дню </a:t>
            </a:r>
            <a:r>
              <a:rPr lang="ru-RU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города</a:t>
            </a:r>
            <a:endParaRPr lang="ru-RU" sz="48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F:\DCIM\101OLYMP\P1010369.JPG"/>
          <p:cNvPicPr>
            <a:picLocks noChangeAspect="1" noChangeArrowheads="1"/>
          </p:cNvPicPr>
          <p:nvPr/>
        </p:nvPicPr>
        <p:blipFill>
          <a:blip r:embed="rId2" cstate="screen">
            <a:lum bright="8000"/>
          </a:blip>
          <a:srcRect/>
          <a:stretch>
            <a:fillRect/>
          </a:stretch>
        </p:blipFill>
        <p:spPr bwMode="auto">
          <a:xfrm>
            <a:off x="3347864" y="2492896"/>
            <a:ext cx="5472609" cy="41044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Рисунок 3" descr="T69e6f3KZc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492896"/>
            <a:ext cx="2798982" cy="41490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249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2714" y="620688"/>
            <a:ext cx="61012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Оформление</a:t>
            </a:r>
          </a:p>
          <a:p>
            <a:pPr algn="r"/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стенда с информацией</a:t>
            </a:r>
          </a:p>
          <a:p>
            <a:pPr algn="r"/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родителей</a:t>
            </a:r>
            <a:endParaRPr lang="ru-RU" sz="40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F:\DCIM\101OLYMP\P10103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18909"/>
            <a:ext cx="5328592" cy="39964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847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514841"/>
            <a:ext cx="856895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количеству участников: коллективный.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контингенту участников: смешанный (дети,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родители, педагоги).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Возраст детей: старший дошкольный возраст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(5-6 лет).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Тип проекта: информационно-практико-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ориентированный.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Срок проекта: краткосрочный (месячный).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4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286" y="1340768"/>
            <a:ext cx="79957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Брошюра с рекомендациями</a:t>
            </a:r>
          </a:p>
          <a:p>
            <a:pPr algn="ctr"/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для родителей «Куда сходить</a:t>
            </a:r>
          </a:p>
          <a:p>
            <a:pPr algn="ctr"/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ребенком на День города»</a:t>
            </a:r>
            <a:endParaRPr lang="ru-RU" sz="40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Ирина\Desktop\attach-635681976366736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3140968"/>
            <a:ext cx="4896544" cy="3559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109" y="2508132"/>
            <a:ext cx="84241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9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80728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Актуальность проекта</a:t>
            </a:r>
            <a:endParaRPr lang="ru-RU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16832"/>
            <a:ext cx="756084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едостаточные знания детей о родном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городе. Н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равственно-патриотическое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оспитание – одна из основных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 дошкольного образовательного</a:t>
            </a:r>
            <a:b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учреждения.  Хочется, чтобы Санкт-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Петербург  стал для детей родным не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только на словах, но и в душе.</a:t>
            </a:r>
          </a:p>
        </p:txBody>
      </p:sp>
    </p:spTree>
    <p:extLst>
      <p:ext uri="{BB962C8B-B14F-4D97-AF65-F5344CB8AC3E}">
        <p14:creationId xmlns:p14="http://schemas.microsoft.com/office/powerpoint/2010/main" xmlns="" val="30396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9060" y="1340768"/>
            <a:ext cx="4942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проекта:</a:t>
            </a:r>
            <a:endParaRPr lang="ru-RU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815864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детей с историей города,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его достопримечательностями и традициями;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воспитание у детей чувств патриотизма и любви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 родному городу;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формирование интереса к продуктивной,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творческой,  познавательно-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исследовательской деятельности.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1418" y="836712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 проекта:</a:t>
            </a:r>
            <a:endParaRPr lang="ru-RU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507" y="1844824"/>
            <a:ext cx="844949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Знакомство детей с прошлым и настоящим родного города, с 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основными достопримечательностями, названиями улиц, 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районом, в котором живем;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Развитие связной речи на основе составления мини-сочинений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бесед;</a:t>
            </a:r>
          </a:p>
          <a:p>
            <a:pPr marL="342900" indent="-3429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Уточнение и закрепление знаний детей о Санкт-Петербурге с помощью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занятий художественно-эстетического цикла, дидактических игр;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Развитие мелкой моторики рук в непосредственно образовательной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деятельности по художественно-эстетическому развитию;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 Развитие познавательного интереса к истории развития города,</a:t>
            </a:r>
          </a:p>
          <a:p>
            <a:pPr marL="342900" indent="-342900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чувства патриотизма.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1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7669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Ожидаемые результаты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8244408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формирование, уточнение и </a:t>
            </a:r>
          </a:p>
          <a:p>
            <a:pPr algn="ctr"/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совершенствование знаний о своем городе,</a:t>
            </a:r>
          </a:p>
          <a:p>
            <a:pPr algn="ctr"/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развитие патриотических чувств и любви</a:t>
            </a:r>
          </a:p>
          <a:p>
            <a:pPr algn="ctr"/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 своему городу;</a:t>
            </a:r>
          </a:p>
          <a:p>
            <a:pPr algn="ctr"/>
            <a:endParaRPr lang="ru-RU" sz="3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у детей познавательной активности, творческих способностей, коммуникативных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авыков.</a:t>
            </a:r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1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988" y="1268760"/>
            <a:ext cx="7864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Методы реализации проекта</a:t>
            </a:r>
            <a:r>
              <a:rPr lang="ru-RU" sz="4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4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064214"/>
            <a:ext cx="6814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Речевая деятельность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Познавательная деятельность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Игровая деятельность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Художественная деятельность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7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745" y="692696"/>
            <a:ext cx="73022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Продукт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</a:p>
          <a:p>
            <a:pPr algn="r"/>
            <a:r>
              <a:rPr lang="ru-RU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4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роектной деятельности:</a:t>
            </a:r>
            <a:endParaRPr lang="ru-RU" sz="4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64589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Выставка акварельных работ 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тему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742950" indent="-742950"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«Самый лучший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 на земле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</a:p>
          <a:p>
            <a:pPr marL="742950" indent="-742950"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Макет исторического центра города.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3. Открытки ко  Дню города.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4. Брошюра с рекомендациями  для родителей  «Куда сходить с ребенком на День города»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4101" y="0"/>
            <a:ext cx="45498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Содержание </a:t>
            </a:r>
          </a:p>
          <a:p>
            <a:pPr algn="r"/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проекта:</a:t>
            </a:r>
            <a:endParaRPr lang="ru-RU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9144000" cy="6955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/>
            <a:r>
              <a:rPr lang="ru-RU" sz="2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	  1. Подготовительный этап.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предметно-</a:t>
            </a:r>
          </a:p>
          <a:p>
            <a:pPr marL="514350" indent="-514350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развивающей среды в группе.</a:t>
            </a:r>
          </a:p>
          <a:p>
            <a:pPr marL="514350" indent="-514350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  2. Цикл бесед по истории Санкт-Петербурга.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3. Разучивание с детьми стихов и песен о городе.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 4. Рисование на тему «Самый лучший город на 	     	земле».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 5. Лепка по картинке достопримечательностей 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     Санкт-Петербурга из пластилина.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 6. Изготовление открыток ко  Дню города.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  7. Работа с родителями.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Мой любимый город_Старшая подготовительная группа_2 площад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Презентация_Мой любимый город_Старшая подготовительная группа_2 площадка</Template>
  <TotalTime>148</TotalTime>
  <Words>393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Презентация_Мой любимый город_Старшая подготовительная группа_2 площадка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детский сад № 67 Красногвардейского района С.-Петербурга «Мой любимый город»</dc:title>
  <dc:creator>Кутафина</dc:creator>
  <cp:lastModifiedBy>Кутафина</cp:lastModifiedBy>
  <cp:revision>18</cp:revision>
  <dcterms:created xsi:type="dcterms:W3CDTF">2015-05-25T07:21:40Z</dcterms:created>
  <dcterms:modified xsi:type="dcterms:W3CDTF">2015-05-25T22:09:41Z</dcterms:modified>
</cp:coreProperties>
</file>