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4029-EDE9-4E2F-B128-D250FDF7EC4C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E363-1F69-47E8-A834-09D665A1470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Самолёты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93"/>
            <a:ext cx="5688632" cy="379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" y="2031917"/>
            <a:ext cx="3600400" cy="27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9908"/>
            <a:ext cx="3600400" cy="28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6058"/>
            <a:ext cx="3600400" cy="28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1934"/>
            <a:ext cx="3600400" cy="277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172199" cy="2251579"/>
          </a:xfrm>
        </p:spPr>
        <p:txBody>
          <a:bodyPr/>
          <a:lstStyle/>
          <a:p>
            <a:r>
              <a:rPr lang="ru-RU" sz="2000" i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Самолёт — воздушное судно, предназначенное для полётов в атмосфере с помощью силовой установки, создающей тягу и неподвижного относительно других частей аппарата крыла, создающего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подъёмную силу.</a:t>
            </a:r>
            <a:endParaRPr lang="ru-RU" sz="2000" i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Слово «самолёт» применялось для обозначения летательных аппаратов ещё в </a:t>
            </a:r>
            <a:r>
              <a:rPr lang="ru-RU" dirty="0" smtClean="0">
                <a:solidFill>
                  <a:srgbClr val="002060"/>
                </a:solidFill>
              </a:rPr>
              <a:t>19  </a:t>
            </a:r>
            <a:r>
              <a:rPr lang="ru-RU" dirty="0">
                <a:solidFill>
                  <a:srgbClr val="002060"/>
                </a:solidFill>
              </a:rPr>
              <a:t>веке. Так, в 1857 году капитан 1-го ранга Н. М. Соковнин использовал это слово для обозначения управляемого </a:t>
            </a:r>
            <a:r>
              <a:rPr lang="ru-RU" dirty="0" smtClean="0">
                <a:solidFill>
                  <a:srgbClr val="002060"/>
                </a:solidFill>
              </a:rPr>
              <a:t>аэростата.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В России первый проект самолёта был предложен Николаем Афанасьевичем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</a:rPr>
              <a:t>Телешовым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в 1864 году.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042248" cy="403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5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6172199" cy="2251579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В России практическое развитие авиации задержалось из-за ориентации правительства на создание воздухоплавательных летательных аппаратов. Основываясь на примере Германии, русское военное руководство делало ставку на развитие дирижаблей и аэростатов для армии и не оценило своевременно потенциальные возможности нового изобретения — самолёта.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172199" cy="2251579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Первый  самолёт,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который смог самостоятельно совершить устойчивый управляемый горизонтальный полёт, стал «Флайер-1», построенный братьями 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Райт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в США. Первый полёт самолёта в истории был осуществлён 17 декабря 1903 года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«Флайер» продержался в воздухе 59 секунд и пролетел 260 метров. На усовершенствованных моделях братья Райт 20 сентября 1904 года впервые в мире выполнили полёт по кругу, а в 1905 году — полёт по замкнутому маршруту длиной в 39 км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908720"/>
            <a:ext cx="61722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7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8398704" cy="1066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+mn-lt"/>
              </a:rPr>
              <a:t>Первые успехи русской авиации датируются 1910 годом. 4 июня профессор Киевского политехнического института князь Александр Кудашев пролетел несколько десятков метров на самолёте-биплане собственной конструкции.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81642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10670"/>
            <a:ext cx="3600400" cy="264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3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7678624" cy="1066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        Гражданские самолёты</a:t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Предназначены для перевозки пассажиров и грузов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Ил 96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solidFill>
                  <a:srgbClr val="002060"/>
                </a:solidFill>
              </a:rPr>
              <a:t>Як  40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6912"/>
            <a:ext cx="3744416" cy="295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1"/>
            <a:ext cx="3740646" cy="295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80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Ту 154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Ил 62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572888" cy="301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780927"/>
            <a:ext cx="4026023" cy="30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406021"/>
            <a:ext cx="6172199" cy="1086876"/>
          </a:xfrm>
        </p:spPr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 Военные самолёты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276872"/>
            <a:ext cx="6172200" cy="27523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Предназначены для ведения разведки группировок противника, обеспечения (сдерживания) в воздухе, защиты от ударов с воздуха важных военно-экономических районов (объектов) страны и группировок войск, предупреждения о воздушном нападении, поражения объектов, составляющих основу военного и военно-экономического потенциала противника, поддержки с воздуха Сухопутных войск и сил флота, десантирования воздушных десантов, перевозки войск и материальных средств по воздуху.</a:t>
            </a:r>
          </a:p>
        </p:txBody>
      </p:sp>
    </p:spTree>
    <p:extLst>
      <p:ext uri="{BB962C8B-B14F-4D97-AF65-F5344CB8AC3E}">
        <p14:creationId xmlns:p14="http://schemas.microsoft.com/office/powerpoint/2010/main" val="27845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62</TotalTime>
  <Words>312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Tradeshow</vt:lpstr>
      <vt:lpstr>Самолёты</vt:lpstr>
      <vt:lpstr>Самолёт — воздушное судно, предназначенное для полётов в атмосфере с помощью силовой установки, создающей тягу и неподвижного относительно других частей аппарата крыла, создающего подъёмную силу.</vt:lpstr>
      <vt:lpstr> В России первый проект самолёта был предложен Николаем Афанасьевичем Телешовым в 1864 году.</vt:lpstr>
      <vt:lpstr>В России практическое развитие авиации задержалось из-за ориентации правительства на создание воздухоплавательных летательных аппаратов. Основываясь на примере Германии, русское военное руководство делало ставку на развитие дирижаблей и аэростатов для армии и не оценило своевременно потенциальные возможности нового изобретения — самолёта.</vt:lpstr>
      <vt:lpstr>Первый  самолёт, который смог самостоятельно совершить устойчивый управляемый горизонтальный полёт, стал «Флайер-1», построенный братьями Райт в США. Первый полёт самолёта в истории был осуществлён 17 декабря 1903 года. «Флайер» продержался в воздухе 59 секунд и пролетел 260 метров. На усовершенствованных моделях братья Райт 20 сентября 1904 года впервые в мире выполнили полёт по кругу, а в 1905 году — полёт по замкнутому маршруту длиной в 39 км.</vt:lpstr>
      <vt:lpstr>Первые успехи русской авиации датируются 1910 годом. 4 июня профессор Киевского политехнического института князь Александр Кудашев пролетел несколько десятков метров на самолёте-биплане собственной конструкции.</vt:lpstr>
      <vt:lpstr>        Гражданские самолёты Предназначены для перевозки пассажиров и грузов</vt:lpstr>
      <vt:lpstr>Презентация PowerPoint</vt:lpstr>
      <vt:lpstr> Военные самолёты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Самолёты</dc:title>
  <dc:creator>Андрей</dc:creator>
  <cp:lastModifiedBy>Андрей</cp:lastModifiedBy>
  <cp:revision>5</cp:revision>
  <dcterms:created xsi:type="dcterms:W3CDTF">2014-05-18T14:13:37Z</dcterms:created>
  <dcterms:modified xsi:type="dcterms:W3CDTF">2014-05-18T15:15:54Z</dcterms:modified>
</cp:coreProperties>
</file>