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71" r:id="rId14"/>
    <p:sldId id="268" r:id="rId15"/>
    <p:sldId id="272" r:id="rId16"/>
    <p:sldId id="273" r:id="rId17"/>
    <p:sldId id="274" r:id="rId18"/>
    <p:sldId id="269" r:id="rId19"/>
    <p:sldId id="270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D544B-CE88-464C-9AC5-2498CA0C6299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668A-5DDC-4BFA-9132-73CD5CADD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574C-EE55-450A-8111-81D670783E1D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AE951-B07B-401D-8D4B-475CF13F8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AF0B-AD98-4B77-B602-40DA881F89DC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4E71-FE6C-4AE0-9EE8-E76216934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1AD83-D40D-488B-B0E5-EC7290AD91EE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31D4-B5CF-4C2D-98BB-8F59558CC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8B6F-6913-4CF0-AD2B-B462E99FEAC0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6792-D07D-4DCB-9D60-5588ECD5A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AE18F-5F79-40F3-AC73-0EEB3C3BD77A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B0F7-FF83-4C6B-ACD2-13F096E84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ED1E-6418-4BEE-9B83-76856951A72B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825AD-5C5F-404A-B86B-242D6707F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9764B-6D3F-4F80-8280-30AFBA1B483B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C2D2-CEEF-4EB9-B6FA-AA1162D36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E72D0-EA7D-4E08-98FD-85CD094A9807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0686-3C1B-480B-A4C6-D6B2D08A6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35FD-3D8D-43F6-8CD0-085A6A78F8B1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04308-83E0-4871-9E51-289964E9E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76B0-33C1-4BC1-9943-7ACB5E1B713D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5BD0-4591-404B-9E79-81DF556D9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F8AE4D-AF88-4EB0-AFFE-195684343651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367D4D-6CE1-4BD6-89F0-91D7BBBAA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72;&#1090;&#1072;&#1083;&#1100;&#1103;\Desktop\&#1050;&#1088;&#1099;&#1084;\&#1046;&#1072;&#1085;&#1085;&#1072;%20&#1041;&#1080;&#1095;&#1077;&#1074;&#1089;&#1082;&#1072;&#1103;.%20&#1054;&#1089;&#1090;&#1088;&#1086;&#1074;%20&#1050;&#1088;&#1099;&#1084;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72;&#1090;&#1072;&#1083;&#1100;&#1103;\Desktop\&#1050;&#1088;&#1099;&#1084;\&#1042;&#1077;&#1083;&#1080;&#1082;&#1072;&#1103;%20&#1054;&#1090;&#1077;&#1095;&#1077;&#1089;&#1090;&#1074;&#1077;&#1085;&#1085;&#1072;&#1103;%20&#1042;&#1086;&#1081;&#1085;&#1072;.%20&#1054;&#1089;&#1074;&#1086;&#1073;&#1086;&#1078;&#1076;&#1077;&#1085;&#1080;&#1077;%20&#1050;&#1088;&#1099;&#1084;&#1072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4_%D0%B0%D0%B2%D0%B3%D1%83%D1%81%D1%82%D0%B0" TargetMode="External"/><Relationship Id="rId7" Type="http://schemas.openxmlformats.org/officeDocument/2006/relationships/hyperlink" Target="https://ru.wikipedia.org/wiki/%D0%92%D1%81%D0%B5%D1%83%D0%BA%D1%80%D0%B0%D0%B8%D0%BD%D1%81%D0%BA%D0%B8%D0%B9_%D1%80%D0%B5%D1%84%D0%B5%D1%80%D0%B5%D0%BD%D0%B4%D1%83%D0%BC_(1991)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3%D0%BA%D1%80%D0%B0%D0%B8%D0%BD%D0%B0" TargetMode="External"/><Relationship Id="rId5" Type="http://schemas.openxmlformats.org/officeDocument/2006/relationships/hyperlink" Target="https://ru.wikipedia.org/wiki/%D0%92%D0%B5%D1%80%D1%85%D0%BE%D0%B2%D0%BD%D1%8B%D0%B9_%D0%A1%D0%BE%D0%B2%D0%B5%D1%82_%D0%A3%D0%A1%D0%A1%D0%A0" TargetMode="External"/><Relationship Id="rId4" Type="http://schemas.openxmlformats.org/officeDocument/2006/relationships/hyperlink" Target="https://ru.wikipedia.org/wiki/1991_%D0%B3%D0%BE%D0%B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72;&#1090;&#1072;&#1083;&#1100;&#1103;\Desktop\&#1050;&#1088;&#1099;&#1084;\&#1056;&#1040;&#1044;&#1054;&#1057;&#1058;&#1068;%20&#1050;&#1056;&#1067;&#1052;&#1063;&#1040;&#1053;,%20&#1056;&#1045;&#1055;&#1054;&#1056;&#1058;&#1045;&#1056;&#1040;%20&#1047;&#1040;&#1062;&#1045;&#1051;&#1054;&#1042;&#1040;&#1051;&#1048;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72;&#1090;&#1072;&#1083;&#1100;&#1103;\Desktop\&#1050;&#1088;&#1099;&#1084;\&#1055;&#1077;&#1089;&#1085;&#1103;%20&#1056;&#1059;&#1057;&#1057;&#1050;&#1048;&#1049;%20&#1050;&#1056;&#1067;&#1052;!%20&#1050;&#1056;&#1067;&#1052;%20&#1053;&#1040;&#1064;!%20&#1050;&#1056;&#1067;&#1052;%20&#1044;&#1054;&#1052;&#1040;!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if.ua/politic/world/112683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72;&#1090;&#1072;&#1083;&#1100;&#1103;\Desktop\&#1050;&#1088;&#1099;&#1084;\&#1063;&#1090;&#1086;%20&#1087;&#1086;&#1089;&#1084;&#1086;&#1090;&#1088;&#1077;&#1090;&#1100;%20&#1074;%20&#1050;&#1088;&#1099;&#1084;&#1091;%20&#1051;&#1091;&#1095;&#1096;&#1080;&#1077;%20&#1044;&#1086;&#1089;&#1090;&#1086;&#1087;&#1088;&#1080;&#1084;&#1077;&#1095;&#1072;&#1090;&#1077;&#1083;&#1100;&#1085;&#1086;&#1089;&#1090;&#1080;%20&#1050;&#1088;&#1099;&#1084;&#1072;.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72;&#1090;&#1072;&#1083;&#1100;&#1103;\Desktop\&#1050;&#1088;&#1099;&#1084;\&#1054;&#1090;%20&#1089;&#1082;&#1080;&#1092;&#1086;&#1074;%20&#1076;&#1086;%20&#1085;&#1072;&#1096;&#1080;&#1093;%20&#1076;&#1085;&#1077;&#1081;.%20&#1050;&#1072;&#1082;%20&#1084;&#1077;&#1085;&#1103;&#1083;&#1072;&#1089;&#1100;%20&#1082;&#1072;&#1088;&#1090;&#1072;%20&#1050;&#1088;&#1099;&#1084;&#1072;%20&#1079;&#1072;%203%20&#1090;&#1099;&#1089;&#1103;&#1095;&#1080;%20&#1083;&#1077;&#1090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72;&#1090;&#1072;&#1083;&#1100;&#1103;\Desktop\&#1050;&#1088;&#1099;&#1084;\&#1041;&#1077;&#1083;&#1099;&#1081;%20&#1051;&#1080;&#1074;&#1072;&#1076;&#1080;&#1081;&#1089;&#1082;&#1080;&#1081;%20&#1076;&#1074;&#1086;&#1088;&#1077;&#1094;%20(&#1051;&#1080;&#1074;&#1072;&#1076;&#1080;&#1103;,%20&#1071;&#1083;&#1090;&#1072;,%20&#1050;&#1088;&#1099;&#1084;)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980728"/>
            <a:ext cx="4333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вместе!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31d056b7a668d052ce81de69c4a46262_XL.jpg"/>
          <p:cNvPicPr>
            <a:picLocks noChangeAspect="1"/>
          </p:cNvPicPr>
          <p:nvPr/>
        </p:nvPicPr>
        <p:blipFill>
          <a:blip r:embed="rId2" cstate="print"/>
          <a:srcRect l="1398" t="3513"/>
          <a:stretch>
            <a:fillRect/>
          </a:stretch>
        </p:blipFill>
        <p:spPr>
          <a:xfrm>
            <a:off x="2483768" y="2420888"/>
            <a:ext cx="5544616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Жанна Бичевская. Остров Кры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384921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476672"/>
            <a:ext cx="7903317" cy="5904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548680"/>
            <a:ext cx="55637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Крым в годы в Великой </a:t>
            </a:r>
          </a:p>
          <a:p>
            <a:pPr algn="ctr"/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Отечественной войне</a:t>
            </a:r>
            <a:endParaRPr lang="ru-RU" sz="4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еликая Отечественная Война. Освобождение Крым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3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780928"/>
            <a:ext cx="3418681" cy="34186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620688"/>
            <a:ext cx="53823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  <a:hlinkClick r:id="rId3" tooltip="24 августа"/>
              </a:rPr>
              <a:t>24 августа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4" tooltip="1991 год"/>
              </a:rPr>
              <a:t>1991 года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5" tooltip="Верховный Совет УССР"/>
              </a:rPr>
              <a:t>Верховный Совет УССР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принял Акт 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Независимости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6" tooltip="Украина"/>
              </a:rPr>
              <a:t>Украины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подтверждённый впоследствии на 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7" tooltip="Всеукраинский референдум (1991)"/>
              </a:rPr>
              <a:t>всеукраинском референдуме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декабря 1991 года.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776864" cy="58326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5736" y="2132856"/>
            <a:ext cx="46762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КРЫМСКАЯ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849126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476672"/>
            <a:ext cx="7774643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3396702_0_12475c_63cd74fe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812360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АДОСТЬ КРЫМЧАН, РЕПОРТЕРА ЗАЦЕЛОВАЛ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есня РУССКИЙ КРЫМ! КРЫМ НАШ! КРЫМ ДОМА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068960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Президент РФ Владимир Путин,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самопровозглашенные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власти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Крыма: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Алексей Чалый, Владимир Константинов и Сергей Аксенов во вторник, 18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марта 2014 г.,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подписали 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2"/>
              </a:rPr>
              <a:t>договор о присоединении Крыма и Севастополя к России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Рисунок 2" descr="dd5c343bbbc046ae94ab32eea2c662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836712"/>
            <a:ext cx="2952750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Что посмотреть в Крыму Лучшие Достопримечательности Крыма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т скифов до наших дней. Как менялась карта Крыма за 3 тысячи ле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3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806574" cy="5904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476672"/>
            <a:ext cx="5161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Древний крым</a:t>
            </a:r>
            <a:endParaRPr lang="ru-RU" sz="5400" b="1" cap="all" spc="0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72522fed9e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814986" cy="5904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476672"/>
            <a:ext cx="5161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Древний крым</a:t>
            </a:r>
            <a:endParaRPr lang="ru-RU" sz="5400" b="1" cap="all" spc="0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atobe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6262"/>
            <a:ext cx="7620000" cy="5705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476672"/>
            <a:ext cx="5161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Древний крым</a:t>
            </a:r>
            <a:endParaRPr lang="ru-RU" sz="5400" b="1" cap="all" spc="0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vad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872875" cy="5904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476672"/>
            <a:ext cx="60489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Крым в Российской</a:t>
            </a:r>
          </a:p>
          <a:p>
            <a:pPr algn="ctr"/>
            <a:r>
              <a:rPr lang="ru-RU" sz="5400" b="1" cap="none" spc="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империи</a:t>
            </a:r>
            <a:endParaRPr lang="ru-RU" sz="5400" b="1" cap="none" spc="0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елый Ливадийский дворец (Ливадия, Ялта, Крым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v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776864" cy="57606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476672"/>
            <a:ext cx="66106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Крым в годы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Гражданской войны </a:t>
            </a:r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ры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Крым</Template>
  <TotalTime>73</TotalTime>
  <Words>58</Words>
  <Application>Microsoft Office PowerPoint</Application>
  <PresentationFormat>Экран (4:3)</PresentationFormat>
  <Paragraphs>15</Paragraphs>
  <Slides>20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Крым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9</cp:revision>
  <dcterms:created xsi:type="dcterms:W3CDTF">2015-03-19T15:08:31Z</dcterms:created>
  <dcterms:modified xsi:type="dcterms:W3CDTF">2015-03-19T16:26:09Z</dcterms:modified>
</cp:coreProperties>
</file>