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3" r:id="rId13"/>
    <p:sldId id="271" r:id="rId14"/>
    <p:sldId id="272" r:id="rId15"/>
    <p:sldId id="274" r:id="rId16"/>
    <p:sldId id="275" r:id="rId17"/>
    <p:sldId id="276" r:id="rId18"/>
    <p:sldId id="28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1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4D6D-BF8C-42A3-89D3-94C08FD2D50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26D2-99F4-4988-99F6-10A443FBC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75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4D6D-BF8C-42A3-89D3-94C08FD2D50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26D2-99F4-4988-99F6-10A443FBC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905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4D6D-BF8C-42A3-89D3-94C08FD2D50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26D2-99F4-4988-99F6-10A443FBC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14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4D6D-BF8C-42A3-89D3-94C08FD2D50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26D2-99F4-4988-99F6-10A443FBC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5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4D6D-BF8C-42A3-89D3-94C08FD2D50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26D2-99F4-4988-99F6-10A443FBC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02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4D6D-BF8C-42A3-89D3-94C08FD2D50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26D2-99F4-4988-99F6-10A443FBC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742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4D6D-BF8C-42A3-89D3-94C08FD2D50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26D2-99F4-4988-99F6-10A443FBC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15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4D6D-BF8C-42A3-89D3-94C08FD2D50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26D2-99F4-4988-99F6-10A443FBC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127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4D6D-BF8C-42A3-89D3-94C08FD2D50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26D2-99F4-4988-99F6-10A443FBC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423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4D6D-BF8C-42A3-89D3-94C08FD2D50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26D2-99F4-4988-99F6-10A443FBC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564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4D6D-BF8C-42A3-89D3-94C08FD2D50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26D2-99F4-4988-99F6-10A443FBC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881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8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84D6D-BF8C-42A3-89D3-94C08FD2D50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26D2-99F4-4988-99F6-10A443FBC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76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playcast.ru/uploads/2013/05/26/5440370.jpg" TargetMode="External"/><Relationship Id="rId3" Type="http://schemas.openxmlformats.org/officeDocument/2006/relationships/hyperlink" Target="http://dl.hostingfailov.com/sn_user_photo/1221-465322-854592.jpg" TargetMode="External"/><Relationship Id="rId7" Type="http://schemas.openxmlformats.org/officeDocument/2006/relationships/hyperlink" Target="http://images.myshared.ru/4/119233/slide_24.jpg" TargetMode="External"/><Relationship Id="rId2" Type="http://schemas.openxmlformats.org/officeDocument/2006/relationships/hyperlink" Target="http://img1.liveinternet.ru/images/attach/c/2/74/581/74581063_large_00152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photos-f.ak.fbcdn.net/hphotos-ak-ash3/p480x480/564474_566941160004860_1741020949_n.jpg" TargetMode="External"/><Relationship Id="rId11" Type="http://schemas.openxmlformats.org/officeDocument/2006/relationships/hyperlink" Target="http://fastpic.ru/view/4/2010/0525/c10119529a898770ee477087cda4d283.jpg.html" TargetMode="External"/><Relationship Id="rId5" Type="http://schemas.openxmlformats.org/officeDocument/2006/relationships/hyperlink" Target="http://c.cards.imgsmail.ru/f3/e0/81c9a68dc40dea99f979d3c30f22e0f3.jpg" TargetMode="External"/><Relationship Id="rId10" Type="http://schemas.openxmlformats.org/officeDocument/2006/relationships/hyperlink" Target="http://mebeltveri.ru/school/i1/p2227.jpg" TargetMode="External"/><Relationship Id="rId4" Type="http://schemas.openxmlformats.org/officeDocument/2006/relationships/hyperlink" Target="http://kiev.freeads.in.ua/content/avsv-i-ua/images/201011/f20101113164847-turistveselyj.jpg" TargetMode="External"/><Relationship Id="rId9" Type="http://schemas.openxmlformats.org/officeDocument/2006/relationships/hyperlink" Target="http://www.kcnti.ru/wp-content/uploads/2014/03/11.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0" y="5612524"/>
            <a:ext cx="3846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Создала: педагог-организатор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Н.В. Гришина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469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5206" y="789937"/>
            <a:ext cx="8128000" cy="515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4155" y="789937"/>
            <a:ext cx="137936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pPr algn="ctr"/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</a:t>
            </a:r>
            <a:endParaRPr lang="ru-RU" sz="8800" b="1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35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41" b="7761"/>
          <a:stretch/>
        </p:blipFill>
        <p:spPr>
          <a:xfrm>
            <a:off x="6919414" y="0"/>
            <a:ext cx="5272585" cy="42171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42" r="466"/>
          <a:stretch/>
        </p:blipFill>
        <p:spPr>
          <a:xfrm>
            <a:off x="-1" y="0"/>
            <a:ext cx="6196855" cy="42091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2867" y="4172357"/>
            <a:ext cx="3800130" cy="268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426" y="3672811"/>
            <a:ext cx="2286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83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5438" y="0"/>
            <a:ext cx="3946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Задание №3</a:t>
            </a:r>
            <a:endParaRPr lang="ru-RU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2450" y="770884"/>
            <a:ext cx="3395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«ВРЕДНО»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97337" y="770884"/>
            <a:ext cx="3905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</a:rPr>
              <a:t>«ПОЛЕЗНО»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450" y="1815243"/>
            <a:ext cx="11318272" cy="424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горячую пищу, а потом сразу холодную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Ходить к стоматологу 2 раза в год.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Чистить зубы 2 раза в день по 3 минуты.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Пользоваться зубной нитью.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Раскалывать орех зубами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Отбеливать зубы лазером.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Полоскать рот после еды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590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2676" y="3499940"/>
            <a:ext cx="4206412" cy="33580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234" y="308048"/>
            <a:ext cx="4585442" cy="3431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02369" y="308048"/>
            <a:ext cx="137936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xmlns="" val="166066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667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0795" y="-36404"/>
            <a:ext cx="137936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algn="ctr"/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/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pPr algn="ctr"/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algn="ctr"/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3450" y="0"/>
            <a:ext cx="4578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4444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5438" y="0"/>
            <a:ext cx="3946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Задание №4</a:t>
            </a:r>
            <a:endParaRPr lang="ru-RU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2450" y="770884"/>
            <a:ext cx="3395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«ВРЕДНО»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97337" y="770884"/>
            <a:ext cx="3905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</a:rPr>
              <a:t>«ПОЛЕЗНО»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449" y="1694214"/>
            <a:ext cx="5408793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Постоянные бутерброды.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Свежевыжатый сок.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Свежие овощи, фрукты.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Жареная картошка.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Острые приправы.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Газированная вода.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Регулярное питание.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Молочные продукты.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Крепкий кофе.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5016" y="1356103"/>
            <a:ext cx="6179298" cy="462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3135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2001" y="1433391"/>
            <a:ext cx="7654262" cy="51807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19447" y="128600"/>
            <a:ext cx="7059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ЛЮДИ-ДОЛГОЖИТЕЛИ</a:t>
            </a:r>
            <a:endParaRPr lang="ru-RU" sz="5400" b="1" cap="none" spc="0" dirty="0">
              <a:ln w="1016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526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954" y="232011"/>
            <a:ext cx="11737075" cy="387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наиболее известных долгожителей можно также отметить следующих: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Золтан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Петридж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(Венгрия) – 186 лет.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Зортай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(Венгрия) – 185 лет (1539–1724).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Кэнтигерн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основатель аббатства в Глазго. Известен под именем святого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Прожил 185 лет.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Тэнсе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Абзиве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(Осетия) – 180 лет.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Худдие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(Албания) – 170 лет. Его потомство достигло 200 человек.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Ханджер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Нине (Турция). Прожил 169 лет. Умер в 1964 году.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Сайяд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Абдул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Мабуд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(Пакистан) – 159 лет.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3796" y="3626682"/>
            <a:ext cx="3996519" cy="2782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3265" y="4107976"/>
            <a:ext cx="3750220" cy="250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5599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6591" y="255666"/>
            <a:ext cx="6368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Интернет-ресурсы:</a:t>
            </a:r>
            <a:endParaRPr lang="ru-RU" sz="5400" b="1" cap="all" spc="0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5323" y="1213973"/>
            <a:ext cx="91229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http://img1.liveinternet.ru/images/attach/c/2/74/581/74581063_large_00152.gif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http://dl.hostingfailov.com/sn_user_photo/1221-465322-854592.jpg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http://kiev.freeads.in.ua/content/avsv-i-ua/images/201011/f20101113164847-turistveselyj.jpg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http://c.cards.imgsmail.ru/f3/e0/81c9a68dc40dea99f979d3c30f22e0f3.jpg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http://sphotos-f.ak.fbcdn.net/hphotos-ak-ash3/p480x480/564474_566941160004860_1741020949_n.jpg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http://images.myshared.ru/4/119233/slide_24.jpg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http://playcast.ru/uploads/2013/05/26/5440370.jpg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http://www.kcnti.ru/wp-content/uploads/2014/03/11.2.jpg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http://mebeltveri.ru/school/i1/p2227.jpg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http://fastpic.ru/view/4/2010/0525/c10119529a898770ee477087cda4d283.jpg.html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4197" y="2008689"/>
            <a:ext cx="6077803" cy="48493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6097716" cy="40397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50229" y="0"/>
            <a:ext cx="430303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ЗДОРОВЫЕ</a:t>
            </a:r>
          </a:p>
          <a:p>
            <a:pPr algn="ctr"/>
            <a:r>
              <a:rPr lang="ru-RU" sz="66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ГЛАЗА</a:t>
            </a:r>
            <a:endParaRPr lang="ru-RU" sz="66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511" y="4203511"/>
            <a:ext cx="412162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effectLst/>
              </a:rPr>
              <a:t>БОЛЬНЫЕ</a:t>
            </a:r>
          </a:p>
          <a:p>
            <a:pPr algn="ctr"/>
            <a:r>
              <a:rPr lang="ru-RU" sz="7200" b="1" dirty="0" smtClean="0">
                <a:ln w="12700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</a:rPr>
              <a:t>ГЛАЗА</a:t>
            </a:r>
            <a:endParaRPr lang="ru-RU" sz="7200" b="1" cap="none" spc="0" dirty="0">
              <a:ln w="12700" cmpd="sng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4646" y="1132975"/>
            <a:ext cx="10391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xmlns="" val="402851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964" y="791570"/>
            <a:ext cx="7215496" cy="54116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84192" y="1292704"/>
            <a:ext cx="36282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Лучшее зрение на земле у орлов.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1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5146" y="481083"/>
            <a:ext cx="7665493" cy="57491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1069" y="1001152"/>
            <a:ext cx="362820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ночью лучше всех видит сова.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10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5994" y="1694214"/>
            <a:ext cx="10449636" cy="5163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Читать лежа.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Смотреть на яркий свет. 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Смотреть близко телевизор.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Оберегать глаза от ударов. 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Промывать по утрам глаза. 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Тереть глаза грязными руками. 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Читать при хорошем освещении.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35438" y="0"/>
            <a:ext cx="3946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Задание №1</a:t>
            </a:r>
            <a:endParaRPr lang="ru-RU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450" y="770884"/>
            <a:ext cx="3395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«ВРЕДНО»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7337" y="770884"/>
            <a:ext cx="3905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</a:rPr>
              <a:t>«ПОЛЕЗНО»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15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951" y="220764"/>
            <a:ext cx="5347079" cy="5941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1510" y="436937"/>
            <a:ext cx="137936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</a:t>
            </a:r>
            <a:endParaRPr lang="ru-RU" sz="8800" b="1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40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9273" y="0"/>
            <a:ext cx="5722961" cy="42922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292221" cy="42922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73" t="6622" r="16013" b="6723"/>
          <a:stretch/>
        </p:blipFill>
        <p:spPr>
          <a:xfrm>
            <a:off x="7201045" y="-1"/>
            <a:ext cx="4990955" cy="42922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96537" y="4292220"/>
            <a:ext cx="98788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Обладатели больших ушей в животном мире.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84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31" b="8568"/>
          <a:stretch/>
        </p:blipFill>
        <p:spPr>
          <a:xfrm>
            <a:off x="2156347" y="2047165"/>
            <a:ext cx="7539630" cy="46538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207496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чувствительные уши у летучих мышей.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06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5438" y="0"/>
            <a:ext cx="3946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Задание №2</a:t>
            </a:r>
            <a:endParaRPr lang="ru-RU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2450" y="770884"/>
            <a:ext cx="3395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«ВРЕДНО»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97337" y="770884"/>
            <a:ext cx="3905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</a:rPr>
              <a:t>«ПОЛЕЗНО»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450" y="1815243"/>
            <a:ext cx="11318272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Ковырять в ухе палочкой.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Слушать музыку в наушниках.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Чистить уши.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Не надевать шапку в холодную погоду.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Делать пирсинг.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Посещать лор-врача в качестве профилактики каждый год.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Промывать уши большой струей воды.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3833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428</Words>
  <Application>Microsoft Office PowerPoint</Application>
  <PresentationFormat>Произвольный</PresentationFormat>
  <Paragraphs>99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Наталья</cp:lastModifiedBy>
  <cp:revision>12</cp:revision>
  <dcterms:created xsi:type="dcterms:W3CDTF">2015-04-13T09:04:16Z</dcterms:created>
  <dcterms:modified xsi:type="dcterms:W3CDTF">2015-04-22T13:34:10Z</dcterms:modified>
</cp:coreProperties>
</file>