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 varScale="1">
        <p:scale>
          <a:sx n="84" d="100"/>
          <a:sy n="84" d="100"/>
        </p:scale>
        <p:origin x="-84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02EAB4-DC32-4C6D-85F8-DE79DA3B9813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2FAD11-DFB1-4552-A5FC-184F263464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02EAB4-DC32-4C6D-85F8-DE79DA3B9813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2FAD11-DFB1-4552-A5FC-184F26346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02EAB4-DC32-4C6D-85F8-DE79DA3B9813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2FAD11-DFB1-4552-A5FC-184F26346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02EAB4-DC32-4C6D-85F8-DE79DA3B9813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2FAD11-DFB1-4552-A5FC-184F26346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02EAB4-DC32-4C6D-85F8-DE79DA3B9813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2FAD11-DFB1-4552-A5FC-184F263464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02EAB4-DC32-4C6D-85F8-DE79DA3B9813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2FAD11-DFB1-4552-A5FC-184F26346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02EAB4-DC32-4C6D-85F8-DE79DA3B9813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2FAD11-DFB1-4552-A5FC-184F263464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02EAB4-DC32-4C6D-85F8-DE79DA3B9813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2FAD11-DFB1-4552-A5FC-184F26346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02EAB4-DC32-4C6D-85F8-DE79DA3B9813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2FAD11-DFB1-4552-A5FC-184F26346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02EAB4-DC32-4C6D-85F8-DE79DA3B9813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2FAD11-DFB1-4552-A5FC-184F26346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502EAB4-DC32-4C6D-85F8-DE79DA3B9813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42FAD11-DFB1-4552-A5FC-184F26346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502EAB4-DC32-4C6D-85F8-DE79DA3B9813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42FAD11-DFB1-4552-A5FC-184F26346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598829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Изобразительное Искусство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виногра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357298"/>
            <a:ext cx="6096000" cy="40719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488" y="5572140"/>
            <a:ext cx="3546164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Викторина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3643314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1.Как называется данный вид изобразительного искусства</a:t>
            </a:r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7" name="Содержимое 6" descr="череп.jpe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1643050"/>
            <a:ext cx="2357454" cy="1928826"/>
          </a:xfrm>
        </p:spPr>
      </p:pic>
      <p:sp>
        <p:nvSpPr>
          <p:cNvPr id="10" name="TextBox 9"/>
          <p:cNvSpPr txBox="1"/>
          <p:nvPr/>
        </p:nvSpPr>
        <p:spPr>
          <a:xfrm>
            <a:off x="571472" y="4357694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а)</a:t>
            </a:r>
            <a:r>
              <a:rPr lang="ru-RU" dirty="0"/>
              <a:t> </a:t>
            </a:r>
            <a:r>
              <a:rPr lang="ru-RU" dirty="0" smtClean="0"/>
              <a:t>Натюрморт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14348" y="471488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б) Пейзаж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71538" y="500063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в) Портрет</a:t>
            </a:r>
            <a:endParaRPr lang="ru-RU" dirty="0"/>
          </a:p>
        </p:txBody>
      </p:sp>
      <p:pic>
        <p:nvPicPr>
          <p:cNvPr id="13" name="Рисунок 12" descr="ш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3571876"/>
            <a:ext cx="3562787" cy="29289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3108" y="435769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Молодец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57356" y="471488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Неправильно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214546" y="500063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Не верно!</a:t>
            </a:r>
            <a:endParaRPr lang="ru-RU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3643338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Как называется искусство проектировать и строить </a:t>
            </a:r>
            <a:r>
              <a:rPr lang="ru-RU" dirty="0" smtClean="0"/>
              <a:t>здания?</a:t>
            </a:r>
            <a:endParaRPr lang="ru-RU" dirty="0"/>
          </a:p>
        </p:txBody>
      </p:sp>
      <p:pic>
        <p:nvPicPr>
          <p:cNvPr id="3" name="Рисунок 2" descr="крас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55" y="285728"/>
            <a:ext cx="4643445" cy="34290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164305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1) Архитектура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200024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2) Интерьер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00100" y="228599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3) Скульптура.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214546" y="164305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Не верно!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3108" y="200024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Правильно!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228599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правильно!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14290"/>
            <a:ext cx="4857784" cy="14773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Нарисованное изображение  предмета, сделанное карандашом, углем.</a:t>
            </a:r>
          </a:p>
          <a:p>
            <a:pPr algn="ctr"/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череплзщ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928802"/>
            <a:ext cx="3409600" cy="4119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53</Words>
  <Application>Microsoft Office PowerPoint</Application>
  <PresentationFormat>Экран (4:3)</PresentationFormat>
  <Paragraphs>17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Метро</vt:lpstr>
      <vt:lpstr>Слайд 1</vt:lpstr>
      <vt:lpstr>Слайд 2</vt:lpstr>
      <vt:lpstr>Слайд 3</vt:lpstr>
      <vt:lpstr>Слайд 4</vt:lpstr>
    </vt:vector>
  </TitlesOfParts>
  <Company>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student</dc:creator>
  <cp:lastModifiedBy>student</cp:lastModifiedBy>
  <cp:revision>9</cp:revision>
  <dcterms:created xsi:type="dcterms:W3CDTF">2015-04-29T07:11:52Z</dcterms:created>
  <dcterms:modified xsi:type="dcterms:W3CDTF">2015-05-06T08:48:22Z</dcterms:modified>
</cp:coreProperties>
</file>