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50" autoAdjust="0"/>
  </p:normalViewPr>
  <p:slideViewPr>
    <p:cSldViewPr>
      <p:cViewPr varScale="1">
        <p:scale>
          <a:sx n="84" d="100"/>
          <a:sy n="84" d="100"/>
        </p:scale>
        <p:origin x="-7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4B6A07-06EB-4D49-84C4-EBBB7EF388BC}" type="doc">
      <dgm:prSet loTypeId="urn:microsoft.com/office/officeart/2005/8/layout/h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CB1CBA7-DCD0-415B-8A4E-FF7D043A0D03}">
      <dgm:prSet phldrT="[Текст]"/>
      <dgm:spPr/>
      <dgm:t>
        <a:bodyPr/>
        <a:lstStyle/>
        <a:p>
          <a:r>
            <a:rPr lang="ru-RU" dirty="0" smtClean="0"/>
            <a:t>Пословица</a:t>
          </a:r>
          <a:endParaRPr lang="ru-RU" dirty="0"/>
        </a:p>
      </dgm:t>
    </dgm:pt>
    <dgm:pt modelId="{4B22A851-3D97-4D3C-95DD-5E9ED3A7B6AE}" type="parTrans" cxnId="{46C820EE-9B03-4F78-8BC3-B5BCD748D48B}">
      <dgm:prSet/>
      <dgm:spPr/>
      <dgm:t>
        <a:bodyPr/>
        <a:lstStyle/>
        <a:p>
          <a:endParaRPr lang="ru-RU"/>
        </a:p>
      </dgm:t>
    </dgm:pt>
    <dgm:pt modelId="{93810EA8-8E10-4C2B-AD91-1C1E5E46DAFD}" type="sibTrans" cxnId="{46C820EE-9B03-4F78-8BC3-B5BCD748D48B}">
      <dgm:prSet/>
      <dgm:spPr/>
      <dgm:t>
        <a:bodyPr/>
        <a:lstStyle/>
        <a:p>
          <a:endParaRPr lang="ru-RU"/>
        </a:p>
      </dgm:t>
    </dgm:pt>
    <dgm:pt modelId="{5D374C43-369C-42F4-B6F6-9496FF20C8FD}">
      <dgm:prSet phldrT="[Текст]"/>
      <dgm:spPr/>
      <dgm:t>
        <a:bodyPr/>
        <a:lstStyle/>
        <a:p>
          <a:r>
            <a:rPr lang="ru-RU" dirty="0" smtClean="0"/>
            <a:t>Чёткое, яркое изречение, суждение без вывода</a:t>
          </a:r>
          <a:endParaRPr lang="ru-RU" dirty="0"/>
        </a:p>
      </dgm:t>
    </dgm:pt>
    <dgm:pt modelId="{2CA156CA-1C33-467C-AA02-6DED3E77D80F}" type="parTrans" cxnId="{F429321B-8367-43B7-A354-CC184F0D86D0}">
      <dgm:prSet/>
      <dgm:spPr/>
      <dgm:t>
        <a:bodyPr/>
        <a:lstStyle/>
        <a:p>
          <a:endParaRPr lang="ru-RU"/>
        </a:p>
      </dgm:t>
    </dgm:pt>
    <dgm:pt modelId="{8687B390-7916-4180-88AC-4F5CA7285B9E}" type="sibTrans" cxnId="{F429321B-8367-43B7-A354-CC184F0D86D0}">
      <dgm:prSet/>
      <dgm:spPr/>
      <dgm:t>
        <a:bodyPr/>
        <a:lstStyle/>
        <a:p>
          <a:endParaRPr lang="ru-RU"/>
        </a:p>
      </dgm:t>
    </dgm:pt>
    <dgm:pt modelId="{583262CB-A1D7-4C31-A02E-F846328ED92D}">
      <dgm:prSet phldrT="[Текст]"/>
      <dgm:spPr/>
      <dgm:t>
        <a:bodyPr/>
        <a:lstStyle/>
        <a:p>
          <a:r>
            <a:rPr lang="ru-RU" dirty="0" smtClean="0"/>
            <a:t>Поговорка</a:t>
          </a:r>
          <a:endParaRPr lang="ru-RU" dirty="0"/>
        </a:p>
      </dgm:t>
    </dgm:pt>
    <dgm:pt modelId="{682ABA2E-5F90-4B66-B548-CB770F35068D}" type="parTrans" cxnId="{61519D44-05CA-4288-92ED-0D84E6490A9D}">
      <dgm:prSet/>
      <dgm:spPr/>
      <dgm:t>
        <a:bodyPr/>
        <a:lstStyle/>
        <a:p>
          <a:endParaRPr lang="ru-RU"/>
        </a:p>
      </dgm:t>
    </dgm:pt>
    <dgm:pt modelId="{E1AF328B-04BA-4840-849A-2215E530E068}" type="sibTrans" cxnId="{61519D44-05CA-4288-92ED-0D84E6490A9D}">
      <dgm:prSet/>
      <dgm:spPr/>
      <dgm:t>
        <a:bodyPr/>
        <a:lstStyle/>
        <a:p>
          <a:endParaRPr lang="ru-RU"/>
        </a:p>
      </dgm:t>
    </dgm:pt>
    <dgm:pt modelId="{0A9CA61C-C375-4246-8E6A-9E2A9A20DBE4}">
      <dgm:prSet phldrT="[Текст]"/>
      <dgm:spPr/>
      <dgm:t>
        <a:bodyPr/>
        <a:lstStyle/>
        <a:p>
          <a:r>
            <a:rPr lang="ru-RU" dirty="0" smtClean="0"/>
            <a:t>Мудрое изречение, содержащее законченную мысль</a:t>
          </a:r>
          <a:endParaRPr lang="ru-RU" dirty="0"/>
        </a:p>
      </dgm:t>
    </dgm:pt>
    <dgm:pt modelId="{9EF37575-454E-4701-91BB-09C7A7C642CD}" type="parTrans" cxnId="{31890998-ED16-45CA-98F9-CC00730E3F10}">
      <dgm:prSet/>
      <dgm:spPr/>
      <dgm:t>
        <a:bodyPr/>
        <a:lstStyle/>
        <a:p>
          <a:endParaRPr lang="ru-RU"/>
        </a:p>
      </dgm:t>
    </dgm:pt>
    <dgm:pt modelId="{9537AE2E-ACDB-4D76-8CDB-CAE3B8D3C64E}" type="sibTrans" cxnId="{31890998-ED16-45CA-98F9-CC00730E3F10}">
      <dgm:prSet/>
      <dgm:spPr/>
      <dgm:t>
        <a:bodyPr/>
        <a:lstStyle/>
        <a:p>
          <a:endParaRPr lang="ru-RU"/>
        </a:p>
      </dgm:t>
    </dgm:pt>
    <dgm:pt modelId="{8E82BCF2-3CD8-4903-A36A-0881907BE7A9}" type="pres">
      <dgm:prSet presAssocID="{C84B6A07-06EB-4D49-84C4-EBBB7EF388BC}" presName="Name0" presStyleCnt="0">
        <dgm:presLayoutVars>
          <dgm:dir/>
          <dgm:animLvl val="lvl"/>
          <dgm:resizeHandles val="exact"/>
        </dgm:presLayoutVars>
      </dgm:prSet>
      <dgm:spPr/>
    </dgm:pt>
    <dgm:pt modelId="{8C3B3E21-44E5-4692-9E43-81C81340817B}" type="pres">
      <dgm:prSet presAssocID="{9CB1CBA7-DCD0-415B-8A4E-FF7D043A0D03}" presName="composite" presStyleCnt="0"/>
      <dgm:spPr/>
    </dgm:pt>
    <dgm:pt modelId="{28ABA621-B366-44E3-BDEA-C541478D549B}" type="pres">
      <dgm:prSet presAssocID="{9CB1CBA7-DCD0-415B-8A4E-FF7D043A0D0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BB10252-0D82-40BD-BA1C-2107C97213AB}" type="pres">
      <dgm:prSet presAssocID="{9CB1CBA7-DCD0-415B-8A4E-FF7D043A0D03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37D2C8-138E-4885-A448-D5400646C0D7}" type="pres">
      <dgm:prSet presAssocID="{93810EA8-8E10-4C2B-AD91-1C1E5E46DAFD}" presName="space" presStyleCnt="0"/>
      <dgm:spPr/>
    </dgm:pt>
    <dgm:pt modelId="{6C689FC8-EC88-4B31-A6B2-2A096F2CB2A9}" type="pres">
      <dgm:prSet presAssocID="{583262CB-A1D7-4C31-A02E-F846328ED92D}" presName="composite" presStyleCnt="0"/>
      <dgm:spPr/>
    </dgm:pt>
    <dgm:pt modelId="{12686DBF-E031-4ED6-B371-1DD8B02A28A5}" type="pres">
      <dgm:prSet presAssocID="{583262CB-A1D7-4C31-A02E-F846328ED92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3F7E46EA-A4C2-4927-B40B-147241BD4EFB}" type="pres">
      <dgm:prSet presAssocID="{583262CB-A1D7-4C31-A02E-F846328ED92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519D44-05CA-4288-92ED-0D84E6490A9D}" srcId="{C84B6A07-06EB-4D49-84C4-EBBB7EF388BC}" destId="{583262CB-A1D7-4C31-A02E-F846328ED92D}" srcOrd="1" destOrd="0" parTransId="{682ABA2E-5F90-4B66-B548-CB770F35068D}" sibTransId="{E1AF328B-04BA-4840-849A-2215E530E068}"/>
    <dgm:cxn modelId="{8B027E04-BC1C-4D2C-AAAA-188C2D33E3CC}" type="presOf" srcId="{0A9CA61C-C375-4246-8E6A-9E2A9A20DBE4}" destId="{3F7E46EA-A4C2-4927-B40B-147241BD4EFB}" srcOrd="0" destOrd="0" presId="urn:microsoft.com/office/officeart/2005/8/layout/hList1"/>
    <dgm:cxn modelId="{F568455F-6600-423B-A4CA-6BC11DD22218}" type="presOf" srcId="{583262CB-A1D7-4C31-A02E-F846328ED92D}" destId="{12686DBF-E031-4ED6-B371-1DD8B02A28A5}" srcOrd="0" destOrd="0" presId="urn:microsoft.com/office/officeart/2005/8/layout/hList1"/>
    <dgm:cxn modelId="{31921C7F-0B99-4ED4-BAA3-28B9D16785F9}" type="presOf" srcId="{9CB1CBA7-DCD0-415B-8A4E-FF7D043A0D03}" destId="{28ABA621-B366-44E3-BDEA-C541478D549B}" srcOrd="0" destOrd="0" presId="urn:microsoft.com/office/officeart/2005/8/layout/hList1"/>
    <dgm:cxn modelId="{46C820EE-9B03-4F78-8BC3-B5BCD748D48B}" srcId="{C84B6A07-06EB-4D49-84C4-EBBB7EF388BC}" destId="{9CB1CBA7-DCD0-415B-8A4E-FF7D043A0D03}" srcOrd="0" destOrd="0" parTransId="{4B22A851-3D97-4D3C-95DD-5E9ED3A7B6AE}" sibTransId="{93810EA8-8E10-4C2B-AD91-1C1E5E46DAFD}"/>
    <dgm:cxn modelId="{40FDF752-58BD-43C6-95D2-D500FCAB0541}" type="presOf" srcId="{C84B6A07-06EB-4D49-84C4-EBBB7EF388BC}" destId="{8E82BCF2-3CD8-4903-A36A-0881907BE7A9}" srcOrd="0" destOrd="0" presId="urn:microsoft.com/office/officeart/2005/8/layout/hList1"/>
    <dgm:cxn modelId="{31890998-ED16-45CA-98F9-CC00730E3F10}" srcId="{583262CB-A1D7-4C31-A02E-F846328ED92D}" destId="{0A9CA61C-C375-4246-8E6A-9E2A9A20DBE4}" srcOrd="0" destOrd="0" parTransId="{9EF37575-454E-4701-91BB-09C7A7C642CD}" sibTransId="{9537AE2E-ACDB-4D76-8CDB-CAE3B8D3C64E}"/>
    <dgm:cxn modelId="{F429321B-8367-43B7-A354-CC184F0D86D0}" srcId="{9CB1CBA7-DCD0-415B-8A4E-FF7D043A0D03}" destId="{5D374C43-369C-42F4-B6F6-9496FF20C8FD}" srcOrd="0" destOrd="0" parTransId="{2CA156CA-1C33-467C-AA02-6DED3E77D80F}" sibTransId="{8687B390-7916-4180-88AC-4F5CA7285B9E}"/>
    <dgm:cxn modelId="{CFB8EEF9-7E7F-46D6-AB16-6936A0F99D50}" type="presOf" srcId="{5D374C43-369C-42F4-B6F6-9496FF20C8FD}" destId="{EBB10252-0D82-40BD-BA1C-2107C97213AB}" srcOrd="0" destOrd="0" presId="urn:microsoft.com/office/officeart/2005/8/layout/hList1"/>
    <dgm:cxn modelId="{16582685-0DC2-4CB8-9AA6-D78FACF420E8}" type="presParOf" srcId="{8E82BCF2-3CD8-4903-A36A-0881907BE7A9}" destId="{8C3B3E21-44E5-4692-9E43-81C81340817B}" srcOrd="0" destOrd="0" presId="urn:microsoft.com/office/officeart/2005/8/layout/hList1"/>
    <dgm:cxn modelId="{14E08D3D-E6FE-466C-8D24-38EB7B079E74}" type="presParOf" srcId="{8C3B3E21-44E5-4692-9E43-81C81340817B}" destId="{28ABA621-B366-44E3-BDEA-C541478D549B}" srcOrd="0" destOrd="0" presId="urn:microsoft.com/office/officeart/2005/8/layout/hList1"/>
    <dgm:cxn modelId="{8DFED796-987F-47BA-9D04-D74BC3F65B9F}" type="presParOf" srcId="{8C3B3E21-44E5-4692-9E43-81C81340817B}" destId="{EBB10252-0D82-40BD-BA1C-2107C97213AB}" srcOrd="1" destOrd="0" presId="urn:microsoft.com/office/officeart/2005/8/layout/hList1"/>
    <dgm:cxn modelId="{A415C818-47F0-4FCB-BEA8-E0546257852A}" type="presParOf" srcId="{8E82BCF2-3CD8-4903-A36A-0881907BE7A9}" destId="{5537D2C8-138E-4885-A448-D5400646C0D7}" srcOrd="1" destOrd="0" presId="urn:microsoft.com/office/officeart/2005/8/layout/hList1"/>
    <dgm:cxn modelId="{A42605A1-BD9F-4565-B65C-EFC59FD76E2E}" type="presParOf" srcId="{8E82BCF2-3CD8-4903-A36A-0881907BE7A9}" destId="{6C689FC8-EC88-4B31-A6B2-2A096F2CB2A9}" srcOrd="2" destOrd="0" presId="urn:microsoft.com/office/officeart/2005/8/layout/hList1"/>
    <dgm:cxn modelId="{883A2CC0-0977-474D-AE1F-9B2A5AFA44AF}" type="presParOf" srcId="{6C689FC8-EC88-4B31-A6B2-2A096F2CB2A9}" destId="{12686DBF-E031-4ED6-B371-1DD8B02A28A5}" srcOrd="0" destOrd="0" presId="urn:microsoft.com/office/officeart/2005/8/layout/hList1"/>
    <dgm:cxn modelId="{EB6E5E82-B0D2-4A16-B598-E7A9CB2B39D1}" type="presParOf" srcId="{6C689FC8-EC88-4B31-A6B2-2A096F2CB2A9}" destId="{3F7E46EA-A4C2-4927-B40B-147241BD4EF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ABA621-B366-44E3-BDEA-C541478D549B}">
      <dsp:nvSpPr>
        <dsp:cNvPr id="0" name=""/>
        <dsp:cNvSpPr/>
      </dsp:nvSpPr>
      <dsp:spPr>
        <a:xfrm>
          <a:off x="39" y="573608"/>
          <a:ext cx="3734957" cy="11808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Пословица</a:t>
          </a:r>
          <a:endParaRPr lang="ru-RU" sz="4100" kern="1200" dirty="0"/>
        </a:p>
      </dsp:txBody>
      <dsp:txXfrm>
        <a:off x="39" y="573608"/>
        <a:ext cx="3734957" cy="1180800"/>
      </dsp:txXfrm>
    </dsp:sp>
    <dsp:sp modelId="{EBB10252-0D82-40BD-BA1C-2107C97213AB}">
      <dsp:nvSpPr>
        <dsp:cNvPr id="0" name=""/>
        <dsp:cNvSpPr/>
      </dsp:nvSpPr>
      <dsp:spPr>
        <a:xfrm>
          <a:off x="39" y="1754408"/>
          <a:ext cx="3734957" cy="343262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kern="1200" dirty="0" smtClean="0"/>
            <a:t>Чёткое, яркое изречение, суждение без вывода</a:t>
          </a:r>
          <a:endParaRPr lang="ru-RU" sz="4100" kern="1200" dirty="0"/>
        </a:p>
      </dsp:txBody>
      <dsp:txXfrm>
        <a:off x="39" y="1754408"/>
        <a:ext cx="3734957" cy="3432622"/>
      </dsp:txXfrm>
    </dsp:sp>
    <dsp:sp modelId="{12686DBF-E031-4ED6-B371-1DD8B02A28A5}">
      <dsp:nvSpPr>
        <dsp:cNvPr id="0" name=""/>
        <dsp:cNvSpPr/>
      </dsp:nvSpPr>
      <dsp:spPr>
        <a:xfrm>
          <a:off x="4257891" y="573608"/>
          <a:ext cx="3734957" cy="1180800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Поговорка</a:t>
          </a:r>
          <a:endParaRPr lang="ru-RU" sz="4100" kern="1200" dirty="0"/>
        </a:p>
      </dsp:txBody>
      <dsp:txXfrm>
        <a:off x="4257891" y="573608"/>
        <a:ext cx="3734957" cy="1180800"/>
      </dsp:txXfrm>
    </dsp:sp>
    <dsp:sp modelId="{3F7E46EA-A4C2-4927-B40B-147241BD4EFB}">
      <dsp:nvSpPr>
        <dsp:cNvPr id="0" name=""/>
        <dsp:cNvSpPr/>
      </dsp:nvSpPr>
      <dsp:spPr>
        <a:xfrm>
          <a:off x="4257891" y="1754408"/>
          <a:ext cx="3734957" cy="3432622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kern="1200" dirty="0" smtClean="0"/>
            <a:t>Мудрое изречение, содержащее законченную мысль</a:t>
          </a:r>
          <a:endParaRPr lang="ru-RU" sz="4100" kern="1200" dirty="0"/>
        </a:p>
      </dsp:txBody>
      <dsp:txXfrm>
        <a:off x="4257891" y="1754408"/>
        <a:ext cx="3734957" cy="3432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EDA90-C53D-4240-8ADC-47BD9B5A96F4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5C2A9-0F9B-4A4F-AA93-22821D51F67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16632"/>
            <a:ext cx="76309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Пословицы и поговорки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7" name="Picture 3" descr="C:\Documents and Settings\student.№7\Local Settings\Temporary Internet Files\Content.IE5\5NS3GM65\rainbow_dash_awesome_face_by_wakabalasha-d3axhz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1628800"/>
            <a:ext cx="3036380" cy="3888432"/>
          </a:xfrm>
          <a:prstGeom prst="rect">
            <a:avLst/>
          </a:prstGeom>
          <a:noFill/>
        </p:spPr>
      </p:pic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1547664" y="6021288"/>
            <a:ext cx="648072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611560" y="404664"/>
          <a:ext cx="799288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1547664" y="6021288"/>
            <a:ext cx="648072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Отличай пословицу от поговорки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323528" y="1772816"/>
            <a:ext cx="3816424" cy="2304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Пословица – украшение речи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323528" y="4149080"/>
            <a:ext cx="3816424" cy="2304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Поговорка – зрелое суждение</a:t>
            </a:r>
            <a:endParaRPr lang="ru-RU" dirty="0"/>
          </a:p>
        </p:txBody>
      </p:sp>
      <p:pic>
        <p:nvPicPr>
          <p:cNvPr id="2051" name="Picture 3" descr="C:\Documents and Settings\student.№7\Local Settings\Temporary Internet Files\Content.IE5\BTSMUBO9\%D0%9E%D1%82%D0%BA%D1%80%D1%8B%D1%82%D0%BA%D0%B0-%D1%80%D0%BE%D0%B7%D0%B0-1358590024_3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700808"/>
            <a:ext cx="1912124" cy="2145829"/>
          </a:xfrm>
          <a:prstGeom prst="rect">
            <a:avLst/>
          </a:prstGeom>
          <a:noFill/>
        </p:spPr>
      </p:pic>
      <p:pic>
        <p:nvPicPr>
          <p:cNvPr id="2054" name="Picture 6" descr="C:\Documents and Settings\student.№7\Local Settings\Temporary Internet Files\Content.IE5\4823GDOM\apple-isolated-white-background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861048"/>
            <a:ext cx="3218376" cy="2370609"/>
          </a:xfrm>
          <a:prstGeom prst="rect">
            <a:avLst/>
          </a:prstGeom>
          <a:noFill/>
        </p:spPr>
      </p:pic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1403648" y="6237312"/>
            <a:ext cx="648072" cy="620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Найди среди поговорок пословицу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2276872"/>
            <a:ext cx="338437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Не мил и свет, когда друга нет.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3573016"/>
            <a:ext cx="324036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Делу время – потехе час.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4725144"/>
            <a:ext cx="331236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До свадьбы заживёт.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5877272"/>
            <a:ext cx="381642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Дело не медведь, в лес не уйдёт.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27984" y="5661248"/>
            <a:ext cx="471601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 ПРАВИЛЬНО!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7984" y="2204864"/>
            <a:ext cx="471601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УВЫ!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27984" y="3429000"/>
            <a:ext cx="471601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ПОДУМАЙ ЕЩЁ!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27984" y="4581128"/>
            <a:ext cx="471601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Молодец, умница!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Управляющая кнопка: домой 10">
            <a:hlinkClick r:id="" action="ppaction://hlinkshowjump?jump=endshow" highlightClick="1"/>
          </p:cNvPr>
          <p:cNvSpPr/>
          <p:nvPr/>
        </p:nvSpPr>
        <p:spPr>
          <a:xfrm>
            <a:off x="2267744" y="6453336"/>
            <a:ext cx="504056" cy="4046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75</Words>
  <Application>Microsoft Office PowerPoint</Application>
  <PresentationFormat>Экран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student</dc:creator>
  <cp:lastModifiedBy>student</cp:lastModifiedBy>
  <cp:revision>4</cp:revision>
  <dcterms:created xsi:type="dcterms:W3CDTF">2015-04-22T07:07:42Z</dcterms:created>
  <dcterms:modified xsi:type="dcterms:W3CDTF">2015-04-22T07:46:15Z</dcterms:modified>
</cp:coreProperties>
</file>